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0c996deaa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52aa2016c4b22"/>
  </p:sldMasterIdLst>
  <p:sldIdLst>
    <p:sldId xmlns:r="http://schemas.openxmlformats.org/officeDocument/2006/relationships" id="256" r:id="Ra29d884b9a4649b6"/>
    <p:sldId xmlns:r="http://schemas.openxmlformats.org/officeDocument/2006/relationships" id="257" r:id="R505638de503e4220"/>
    <p:sldId xmlns:r="http://schemas.openxmlformats.org/officeDocument/2006/relationships" id="258" r:id="Ra52f2b9142bf4fdd"/>
    <p:sldId xmlns:r="http://schemas.openxmlformats.org/officeDocument/2006/relationships" id="259" r:id="Rb6fd5fc35a074287"/>
    <p:sldId xmlns:r="http://schemas.openxmlformats.org/officeDocument/2006/relationships" id="260" r:id="R1adc097b89e44d5a"/>
    <p:sldId xmlns:r="http://schemas.openxmlformats.org/officeDocument/2006/relationships" id="261" r:id="R20652d24520044af"/>
    <p:sldId xmlns:r="http://schemas.openxmlformats.org/officeDocument/2006/relationships" id="262" r:id="Raec4538d9238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52aa2016c4b22" /><Relationship Type="http://schemas.openxmlformats.org/officeDocument/2006/relationships/slide" Target="/ppt/slides/slide1.xml" Id="Ra29d884b9a4649b6" /><Relationship Type="http://schemas.openxmlformats.org/officeDocument/2006/relationships/slide" Target="/ppt/slides/slide2.xml" Id="R505638de503e4220" /><Relationship Type="http://schemas.openxmlformats.org/officeDocument/2006/relationships/slide" Target="/ppt/slides/slide3.xml" Id="Ra52f2b9142bf4fdd" /><Relationship Type="http://schemas.openxmlformats.org/officeDocument/2006/relationships/slide" Target="/ppt/slides/slide4.xml" Id="Rb6fd5fc35a074287" /><Relationship Type="http://schemas.openxmlformats.org/officeDocument/2006/relationships/slide" Target="/ppt/slides/slide5.xml" Id="R1adc097b89e44d5a" /><Relationship Type="http://schemas.openxmlformats.org/officeDocument/2006/relationships/slide" Target="/ppt/slides/slide6.xml" Id="R20652d24520044af" /><Relationship Type="http://schemas.openxmlformats.org/officeDocument/2006/relationships/slide" Target="/ppt/slides/slide7.xml" Id="Raec4538d9238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71d2216b7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14e1e7e84a0b" /><Relationship Type="http://schemas.openxmlformats.org/officeDocument/2006/relationships/theme" Target="/ppt/slideMasters/theme/theme1.xml" Id="R88a06b95cf6b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214e1e7e8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c099674d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adac9cff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b4fff9b4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9f88e8a4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5a27d6b1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da6db76e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600aaa7a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−3 972 229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PER-MORTHEN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SKØIEN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02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990 643 814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