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25158f51bc48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bf8697514243a2"/>
  </p:sldMasterIdLst>
  <p:sldIdLst>
    <p:sldId xmlns:r="http://schemas.openxmlformats.org/officeDocument/2006/relationships" id="256" r:id="R05257215fdc548ac"/>
    <p:sldId xmlns:r="http://schemas.openxmlformats.org/officeDocument/2006/relationships" id="257" r:id="R32ca6acb1eb04b12"/>
    <p:sldId xmlns:r="http://schemas.openxmlformats.org/officeDocument/2006/relationships" id="258" r:id="R8902160d06934153"/>
    <p:sldId xmlns:r="http://schemas.openxmlformats.org/officeDocument/2006/relationships" id="259" r:id="R9a3b6d9c0dfe42c9"/>
    <p:sldId xmlns:r="http://schemas.openxmlformats.org/officeDocument/2006/relationships" id="260" r:id="R081747c0f903468e"/>
    <p:sldId xmlns:r="http://schemas.openxmlformats.org/officeDocument/2006/relationships" id="261" r:id="R89f9eb964a934889"/>
    <p:sldId xmlns:r="http://schemas.openxmlformats.org/officeDocument/2006/relationships" id="262" r:id="Rfe5409657d9845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f8697514243a2" /><Relationship Type="http://schemas.openxmlformats.org/officeDocument/2006/relationships/slide" Target="/ppt/slides/slide1.xml" Id="R05257215fdc548ac" /><Relationship Type="http://schemas.openxmlformats.org/officeDocument/2006/relationships/slide" Target="/ppt/slides/slide2.xml" Id="R32ca6acb1eb04b12" /><Relationship Type="http://schemas.openxmlformats.org/officeDocument/2006/relationships/slide" Target="/ppt/slides/slide3.xml" Id="R8902160d06934153" /><Relationship Type="http://schemas.openxmlformats.org/officeDocument/2006/relationships/slide" Target="/ppt/slides/slide4.xml" Id="R9a3b6d9c0dfe42c9" /><Relationship Type="http://schemas.openxmlformats.org/officeDocument/2006/relationships/slide" Target="/ppt/slides/slide5.xml" Id="R081747c0f903468e" /><Relationship Type="http://schemas.openxmlformats.org/officeDocument/2006/relationships/slide" Target="/ppt/slides/slide6.xml" Id="R89f9eb964a934889" /><Relationship Type="http://schemas.openxmlformats.org/officeDocument/2006/relationships/slide" Target="/ppt/slides/slide7.xml" Id="Rfe5409657d9845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6b9b6c3d14c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7a1efbbeb48a1" /><Relationship Type="http://schemas.openxmlformats.org/officeDocument/2006/relationships/theme" Target="/ppt/slideMasters/theme/theme1.xml" Id="Rbd1ad501178a42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e7a1efbbeb48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24f17c19041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e3a502c3e47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b8a5676da47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ed6069cf043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1772b0f2a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4ad69e6e54d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af33617f045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VIKINGSTAD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739 279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−1 966 445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−6 565 567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197 090 377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197 852 493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COMVIK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I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VIKINGSTAD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VIKINGSTAD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Djupastø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frank@sysco.no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990 630 550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