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31c9f9e05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5b36f9b144712"/>
  </p:sldMasterIdLst>
  <p:sldIdLst>
    <p:sldId xmlns:r="http://schemas.openxmlformats.org/officeDocument/2006/relationships" id="256" r:id="R7a1a02f3fd7b4aa2"/>
    <p:sldId xmlns:r="http://schemas.openxmlformats.org/officeDocument/2006/relationships" id="257" r:id="R1e164b838c9e4f1f"/>
    <p:sldId xmlns:r="http://schemas.openxmlformats.org/officeDocument/2006/relationships" id="258" r:id="R3f6ce441df5c4a94"/>
    <p:sldId xmlns:r="http://schemas.openxmlformats.org/officeDocument/2006/relationships" id="259" r:id="Re956f03184be4321"/>
    <p:sldId xmlns:r="http://schemas.openxmlformats.org/officeDocument/2006/relationships" id="260" r:id="R4fb876e75e0547d2"/>
    <p:sldId xmlns:r="http://schemas.openxmlformats.org/officeDocument/2006/relationships" id="261" r:id="R8907804652d3409b"/>
    <p:sldId xmlns:r="http://schemas.openxmlformats.org/officeDocument/2006/relationships" id="262" r:id="R73c486bcbe28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5b36f9b144712" /><Relationship Type="http://schemas.openxmlformats.org/officeDocument/2006/relationships/slide" Target="/ppt/slides/slide1.xml" Id="R7a1a02f3fd7b4aa2" /><Relationship Type="http://schemas.openxmlformats.org/officeDocument/2006/relationships/slide" Target="/ppt/slides/slide2.xml" Id="R1e164b838c9e4f1f" /><Relationship Type="http://schemas.openxmlformats.org/officeDocument/2006/relationships/slide" Target="/ppt/slides/slide3.xml" Id="R3f6ce441df5c4a94" /><Relationship Type="http://schemas.openxmlformats.org/officeDocument/2006/relationships/slide" Target="/ppt/slides/slide4.xml" Id="Re956f03184be4321" /><Relationship Type="http://schemas.openxmlformats.org/officeDocument/2006/relationships/slide" Target="/ppt/slides/slide5.xml" Id="R4fb876e75e0547d2" /><Relationship Type="http://schemas.openxmlformats.org/officeDocument/2006/relationships/slide" Target="/ppt/slides/slide6.xml" Id="R8907804652d3409b" /><Relationship Type="http://schemas.openxmlformats.org/officeDocument/2006/relationships/slide" Target="/ppt/slides/slide7.xml" Id="R73c486bcbe28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583a6c616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e20612e9649ab" /><Relationship Type="http://schemas.openxmlformats.org/officeDocument/2006/relationships/theme" Target="/ppt/slideMasters/theme/theme1.xml" Id="R4456a352998d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e20612e96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a217280be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2cb98414142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869fe6ff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c3da54d6a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b1f85030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ae6a6833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4fce75a6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STEINAR HUSØY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