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5b79e07fa443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5e26fe864746ff"/>
  </p:sldMasterIdLst>
  <p:sldIdLst>
    <p:sldId xmlns:r="http://schemas.openxmlformats.org/officeDocument/2006/relationships" id="256" r:id="R0c9fe0077bb84410"/>
    <p:sldId xmlns:r="http://schemas.openxmlformats.org/officeDocument/2006/relationships" id="257" r:id="R9674484e52ea4a16"/>
    <p:sldId xmlns:r="http://schemas.openxmlformats.org/officeDocument/2006/relationships" id="258" r:id="Rce5ede9c9f844b28"/>
    <p:sldId xmlns:r="http://schemas.openxmlformats.org/officeDocument/2006/relationships" id="259" r:id="Rc8634070fbbe4505"/>
    <p:sldId xmlns:r="http://schemas.openxmlformats.org/officeDocument/2006/relationships" id="260" r:id="R5a766a5b1c474316"/>
    <p:sldId xmlns:r="http://schemas.openxmlformats.org/officeDocument/2006/relationships" id="261" r:id="R23b01123145b4c54"/>
    <p:sldId xmlns:r="http://schemas.openxmlformats.org/officeDocument/2006/relationships" id="262" r:id="R982033ed0a9c44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5e26fe864746ff" /><Relationship Type="http://schemas.openxmlformats.org/officeDocument/2006/relationships/slide" Target="/ppt/slides/slide1.xml" Id="R0c9fe0077bb84410" /><Relationship Type="http://schemas.openxmlformats.org/officeDocument/2006/relationships/slide" Target="/ppt/slides/slide2.xml" Id="R9674484e52ea4a16" /><Relationship Type="http://schemas.openxmlformats.org/officeDocument/2006/relationships/slide" Target="/ppt/slides/slide3.xml" Id="Rce5ede9c9f844b28" /><Relationship Type="http://schemas.openxmlformats.org/officeDocument/2006/relationships/slide" Target="/ppt/slides/slide4.xml" Id="Rc8634070fbbe4505" /><Relationship Type="http://schemas.openxmlformats.org/officeDocument/2006/relationships/slide" Target="/ppt/slides/slide5.xml" Id="R5a766a5b1c474316" /><Relationship Type="http://schemas.openxmlformats.org/officeDocument/2006/relationships/slide" Target="/ppt/slides/slide6.xml" Id="R23b01123145b4c54" /><Relationship Type="http://schemas.openxmlformats.org/officeDocument/2006/relationships/slide" Target="/ppt/slides/slide7.xml" Id="R982033ed0a9c44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df616df01c49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879d5085245e6" /><Relationship Type="http://schemas.openxmlformats.org/officeDocument/2006/relationships/theme" Target="/ppt/slideMasters/theme/theme1.xml" Id="Rb6bdb8e3bc764b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a879d5085245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94e00749645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9625ec23e47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2fe20551f49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602b46d4445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d79e1a1f640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cb9655d3c4b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c712203de4c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S. KILDAHL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KILDAHL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S. KILDAHL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KILDAHL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KILDAHL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KILDAHL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117 929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121 866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1 106 027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1 170 211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KILDAHL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 KILDAHL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KILDAHL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Holtegata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sverre@kildahl.no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990 618 917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KILDAHL AS</a:t>
            </a:r>
          </a:p>
        </p:txBody>
      </p:sp>
    </p:spTree>
  </p:cSld>
  <p:clrMapOvr>
    <a:masterClrMapping xmlns:a="http://schemas.openxmlformats.org/drawingml/2006/main"/>
  </p:clrMapOvr>
</p:sld>
</file>