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f02168be95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1d8e2c2b949c3"/>
  </p:sldMasterIdLst>
  <p:sldIdLst>
    <p:sldId xmlns:r="http://schemas.openxmlformats.org/officeDocument/2006/relationships" id="256" r:id="R502b7b858ea042ba"/>
    <p:sldId xmlns:r="http://schemas.openxmlformats.org/officeDocument/2006/relationships" id="257" r:id="R72339052e17a4377"/>
    <p:sldId xmlns:r="http://schemas.openxmlformats.org/officeDocument/2006/relationships" id="258" r:id="Rb8524d091c1541a6"/>
    <p:sldId xmlns:r="http://schemas.openxmlformats.org/officeDocument/2006/relationships" id="259" r:id="R7add6460689e4a32"/>
    <p:sldId xmlns:r="http://schemas.openxmlformats.org/officeDocument/2006/relationships" id="260" r:id="R5d839666186f4b01"/>
    <p:sldId xmlns:r="http://schemas.openxmlformats.org/officeDocument/2006/relationships" id="261" r:id="R0fa3a046f96f475a"/>
    <p:sldId xmlns:r="http://schemas.openxmlformats.org/officeDocument/2006/relationships" id="262" r:id="R71321d8d4e46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1d8e2c2b949c3" /><Relationship Type="http://schemas.openxmlformats.org/officeDocument/2006/relationships/slide" Target="/ppt/slides/slide1.xml" Id="R502b7b858ea042ba" /><Relationship Type="http://schemas.openxmlformats.org/officeDocument/2006/relationships/slide" Target="/ppt/slides/slide2.xml" Id="R72339052e17a4377" /><Relationship Type="http://schemas.openxmlformats.org/officeDocument/2006/relationships/slide" Target="/ppt/slides/slide3.xml" Id="Rb8524d091c1541a6" /><Relationship Type="http://schemas.openxmlformats.org/officeDocument/2006/relationships/slide" Target="/ppt/slides/slide4.xml" Id="R7add6460689e4a32" /><Relationship Type="http://schemas.openxmlformats.org/officeDocument/2006/relationships/slide" Target="/ppt/slides/slide5.xml" Id="R5d839666186f4b01" /><Relationship Type="http://schemas.openxmlformats.org/officeDocument/2006/relationships/slide" Target="/ppt/slides/slide6.xml" Id="R0fa3a046f96f475a" /><Relationship Type="http://schemas.openxmlformats.org/officeDocument/2006/relationships/slide" Target="/ppt/slides/slide7.xml" Id="R71321d8d4e46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c9634f71a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975846ee340c5" /><Relationship Type="http://schemas.openxmlformats.org/officeDocument/2006/relationships/theme" Target="/ppt/slideMasters/theme/theme1.xml" Id="Ra89c15fd82a24a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8975846ee3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e2871d01f4f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76cce4aea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f12df90f643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b9f02b3e5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158d7a42c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2044a9d9546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30ab624ae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JORDBAKKE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JORDBAKKE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24 023 503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24 731 085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24 729 847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JORDBAKKE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Steinar Jordbakke, Geiterygglia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3728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990 610 827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JORDBAKKE HOLDING AS</a:t>
            </a:r>
          </a:p>
        </p:txBody>
      </p:sp>
    </p:spTree>
  </p:cSld>
  <p:clrMapOvr>
    <a:masterClrMapping xmlns:a="http://schemas.openxmlformats.org/drawingml/2006/main"/>
  </p:clrMapOvr>
</p:sld>
</file>