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8140d55ff446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3e70e03d4e49fa"/>
  </p:sldMasterIdLst>
  <p:sldIdLst>
    <p:sldId xmlns:r="http://schemas.openxmlformats.org/officeDocument/2006/relationships" id="256" r:id="R1498ef0c884a4cc3"/>
    <p:sldId xmlns:r="http://schemas.openxmlformats.org/officeDocument/2006/relationships" id="257" r:id="R76fe3c7489264851"/>
    <p:sldId xmlns:r="http://schemas.openxmlformats.org/officeDocument/2006/relationships" id="258" r:id="R627aa2d4fd114bd1"/>
    <p:sldId xmlns:r="http://schemas.openxmlformats.org/officeDocument/2006/relationships" id="259" r:id="Rd8f96c7fc5204cac"/>
    <p:sldId xmlns:r="http://schemas.openxmlformats.org/officeDocument/2006/relationships" id="260" r:id="R2c6371b7fdd64b0e"/>
    <p:sldId xmlns:r="http://schemas.openxmlformats.org/officeDocument/2006/relationships" id="261" r:id="R95bd6451b1734a9e"/>
    <p:sldId xmlns:r="http://schemas.openxmlformats.org/officeDocument/2006/relationships" id="262" r:id="Rbe8efcc51a45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e70e03d4e49fa" /><Relationship Type="http://schemas.openxmlformats.org/officeDocument/2006/relationships/slide" Target="/ppt/slides/slide1.xml" Id="R1498ef0c884a4cc3" /><Relationship Type="http://schemas.openxmlformats.org/officeDocument/2006/relationships/slide" Target="/ppt/slides/slide2.xml" Id="R76fe3c7489264851" /><Relationship Type="http://schemas.openxmlformats.org/officeDocument/2006/relationships/slide" Target="/ppt/slides/slide3.xml" Id="R627aa2d4fd114bd1" /><Relationship Type="http://schemas.openxmlformats.org/officeDocument/2006/relationships/slide" Target="/ppt/slides/slide4.xml" Id="Rd8f96c7fc5204cac" /><Relationship Type="http://schemas.openxmlformats.org/officeDocument/2006/relationships/slide" Target="/ppt/slides/slide5.xml" Id="R2c6371b7fdd64b0e" /><Relationship Type="http://schemas.openxmlformats.org/officeDocument/2006/relationships/slide" Target="/ppt/slides/slide6.xml" Id="R95bd6451b1734a9e" /><Relationship Type="http://schemas.openxmlformats.org/officeDocument/2006/relationships/slide" Target="/ppt/slides/slide7.xml" Id="Rbe8efcc51a45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691d4b8f341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28e18b5da4da0" /><Relationship Type="http://schemas.openxmlformats.org/officeDocument/2006/relationships/theme" Target="/ppt/slideMasters/theme/theme1.xml" Id="R1462dd9790474a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28e18b5da4d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be578bedd45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a973373574e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4f0ba9ce847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cb8e4102c40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4cb0f7e6140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6fccac7d840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568d63fc041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EBIZ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EBIZ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1 162 054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39 490 189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39 692 085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43 038 422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990 610 584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EBIZ AS</a:t>
            </a:r>
          </a:p>
        </p:txBody>
      </p:sp>
    </p:spTree>
  </p:cSld>
  <p:clrMapOvr>
    <a:masterClrMapping xmlns:a="http://schemas.openxmlformats.org/drawingml/2006/main"/>
  </p:clrMapOvr>
</p:sld>
</file>