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193440571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b611cf63048d6"/>
  </p:sldMasterIdLst>
  <p:sldIdLst>
    <p:sldId xmlns:r="http://schemas.openxmlformats.org/officeDocument/2006/relationships" id="256" r:id="R26652360617d4559"/>
    <p:sldId xmlns:r="http://schemas.openxmlformats.org/officeDocument/2006/relationships" id="257" r:id="Rc652781fce9e4ff6"/>
    <p:sldId xmlns:r="http://schemas.openxmlformats.org/officeDocument/2006/relationships" id="258" r:id="Rbc7be97e04f74626"/>
    <p:sldId xmlns:r="http://schemas.openxmlformats.org/officeDocument/2006/relationships" id="259" r:id="R07b79e8b63be423f"/>
    <p:sldId xmlns:r="http://schemas.openxmlformats.org/officeDocument/2006/relationships" id="260" r:id="R6b741fb3cbd0470f"/>
    <p:sldId xmlns:r="http://schemas.openxmlformats.org/officeDocument/2006/relationships" id="261" r:id="R96e1e4e290954361"/>
    <p:sldId xmlns:r="http://schemas.openxmlformats.org/officeDocument/2006/relationships" id="262" r:id="Rfb3059fafcd1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b611cf63048d6" /><Relationship Type="http://schemas.openxmlformats.org/officeDocument/2006/relationships/slide" Target="/ppt/slides/slide1.xml" Id="R26652360617d4559" /><Relationship Type="http://schemas.openxmlformats.org/officeDocument/2006/relationships/slide" Target="/ppt/slides/slide2.xml" Id="Rc652781fce9e4ff6" /><Relationship Type="http://schemas.openxmlformats.org/officeDocument/2006/relationships/slide" Target="/ppt/slides/slide3.xml" Id="Rbc7be97e04f74626" /><Relationship Type="http://schemas.openxmlformats.org/officeDocument/2006/relationships/slide" Target="/ppt/slides/slide4.xml" Id="R07b79e8b63be423f" /><Relationship Type="http://schemas.openxmlformats.org/officeDocument/2006/relationships/slide" Target="/ppt/slides/slide5.xml" Id="R6b741fb3cbd0470f" /><Relationship Type="http://schemas.openxmlformats.org/officeDocument/2006/relationships/slide" Target="/ppt/slides/slide6.xml" Id="R96e1e4e290954361" /><Relationship Type="http://schemas.openxmlformats.org/officeDocument/2006/relationships/slide" Target="/ppt/slides/slide7.xml" Id="Rfb3059fafcd1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417eee0fa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c622c6d9a46a5" /><Relationship Type="http://schemas.openxmlformats.org/officeDocument/2006/relationships/theme" Target="/ppt/slideMasters/theme/theme1.xml" Id="R1b2415043c91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c622c6d9a46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c00331af9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98a320d05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f638002754b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ff489f2b7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a36cd2966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36b46d6aa45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826b9ec2e49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EOX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EOX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5 480 439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ØXNES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Kyrres vei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990 610 533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EOX AS</a:t>
            </a:r>
          </a:p>
        </p:txBody>
      </p:sp>
    </p:spTree>
  </p:cSld>
  <p:clrMapOvr>
    <a:masterClrMapping xmlns:a="http://schemas.openxmlformats.org/drawingml/2006/main"/>
  </p:clrMapOvr>
</p:sld>
</file>