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a62369e2f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bf74760074a5b"/>
  </p:sldMasterIdLst>
  <p:sldIdLst>
    <p:sldId xmlns:r="http://schemas.openxmlformats.org/officeDocument/2006/relationships" id="256" r:id="R51a2040af4e94d2a"/>
    <p:sldId xmlns:r="http://schemas.openxmlformats.org/officeDocument/2006/relationships" id="257" r:id="Ra58a689037c346ec"/>
    <p:sldId xmlns:r="http://schemas.openxmlformats.org/officeDocument/2006/relationships" id="258" r:id="R31db1ce7e7684329"/>
    <p:sldId xmlns:r="http://schemas.openxmlformats.org/officeDocument/2006/relationships" id="259" r:id="Rb99b8cccecb8467b"/>
    <p:sldId xmlns:r="http://schemas.openxmlformats.org/officeDocument/2006/relationships" id="260" r:id="R5356b4578f1b48f1"/>
    <p:sldId xmlns:r="http://schemas.openxmlformats.org/officeDocument/2006/relationships" id="261" r:id="R60712056fc174806"/>
    <p:sldId xmlns:r="http://schemas.openxmlformats.org/officeDocument/2006/relationships" id="262" r:id="R2d61559513f1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f74760074a5b" /><Relationship Type="http://schemas.openxmlformats.org/officeDocument/2006/relationships/slide" Target="/ppt/slides/slide1.xml" Id="R51a2040af4e94d2a" /><Relationship Type="http://schemas.openxmlformats.org/officeDocument/2006/relationships/slide" Target="/ppt/slides/slide2.xml" Id="Ra58a689037c346ec" /><Relationship Type="http://schemas.openxmlformats.org/officeDocument/2006/relationships/slide" Target="/ppt/slides/slide3.xml" Id="R31db1ce7e7684329" /><Relationship Type="http://schemas.openxmlformats.org/officeDocument/2006/relationships/slide" Target="/ppt/slides/slide4.xml" Id="Rb99b8cccecb8467b" /><Relationship Type="http://schemas.openxmlformats.org/officeDocument/2006/relationships/slide" Target="/ppt/slides/slide5.xml" Id="R5356b4578f1b48f1" /><Relationship Type="http://schemas.openxmlformats.org/officeDocument/2006/relationships/slide" Target="/ppt/slides/slide6.xml" Id="R60712056fc174806" /><Relationship Type="http://schemas.openxmlformats.org/officeDocument/2006/relationships/slide" Target="/ppt/slides/slide7.xml" Id="R2d61559513f1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c1a82696d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a62a3bb64737" /><Relationship Type="http://schemas.openxmlformats.org/officeDocument/2006/relationships/theme" Target="/ppt/slideMasters/theme/theme1.xml" Id="R7c1c397aef21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da62a3bb6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56d904fb1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fe13da32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ff7342b3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2ea98281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f2ddb8f8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ab737ba1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558383ab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BAKKETUN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BAKKETUN CONSULT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9 356 625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13 277 636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13 352 934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BAKKETUN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Bakketun, Kirkeveien 222F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lars@bakketunconsult.no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BAKKETUN CONSULT AS</a:t>
            </a:r>
          </a:p>
        </p:txBody>
      </p:sp>
    </p:spTree>
  </p:cSld>
  <p:clrMapOvr>
    <a:masterClrMapping xmlns:a="http://schemas.openxmlformats.org/drawingml/2006/main"/>
  </p:clrMapOvr>
</p:sld>
</file>