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f25fb7248545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44fb59ef5f4d51"/>
  </p:sldMasterIdLst>
  <p:sldIdLst>
    <p:sldId xmlns:r="http://schemas.openxmlformats.org/officeDocument/2006/relationships" id="256" r:id="Rb4adce0efc8c42a7"/>
    <p:sldId xmlns:r="http://schemas.openxmlformats.org/officeDocument/2006/relationships" id="257" r:id="R94eee36c3c37473f"/>
    <p:sldId xmlns:r="http://schemas.openxmlformats.org/officeDocument/2006/relationships" id="258" r:id="R93e652f489744369"/>
    <p:sldId xmlns:r="http://schemas.openxmlformats.org/officeDocument/2006/relationships" id="259" r:id="R950bfa035b2b4c42"/>
    <p:sldId xmlns:r="http://schemas.openxmlformats.org/officeDocument/2006/relationships" id="260" r:id="R101d233f45a44d0b"/>
    <p:sldId xmlns:r="http://schemas.openxmlformats.org/officeDocument/2006/relationships" id="261" r:id="R886c658e17884034"/>
    <p:sldId xmlns:r="http://schemas.openxmlformats.org/officeDocument/2006/relationships" id="262" r:id="Rf91f14ec19414a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44fb59ef5f4d51" /><Relationship Type="http://schemas.openxmlformats.org/officeDocument/2006/relationships/slide" Target="/ppt/slides/slide1.xml" Id="Rb4adce0efc8c42a7" /><Relationship Type="http://schemas.openxmlformats.org/officeDocument/2006/relationships/slide" Target="/ppt/slides/slide2.xml" Id="R94eee36c3c37473f" /><Relationship Type="http://schemas.openxmlformats.org/officeDocument/2006/relationships/slide" Target="/ppt/slides/slide3.xml" Id="R93e652f489744369" /><Relationship Type="http://schemas.openxmlformats.org/officeDocument/2006/relationships/slide" Target="/ppt/slides/slide4.xml" Id="R950bfa035b2b4c42" /><Relationship Type="http://schemas.openxmlformats.org/officeDocument/2006/relationships/slide" Target="/ppt/slides/slide5.xml" Id="R101d233f45a44d0b" /><Relationship Type="http://schemas.openxmlformats.org/officeDocument/2006/relationships/slide" Target="/ppt/slides/slide6.xml" Id="R886c658e17884034" /><Relationship Type="http://schemas.openxmlformats.org/officeDocument/2006/relationships/slide" Target="/ppt/slides/slide7.xml" Id="Rf91f14ec19414a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a1a23b863b4b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9653fd9914f1e" /><Relationship Type="http://schemas.openxmlformats.org/officeDocument/2006/relationships/theme" Target="/ppt/slideMasters/theme/theme1.xml" Id="R1ad30b1de84747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a9653fd9914f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1fee91bf448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3348facfc43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4af051b6e48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ce723275e4a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40426754649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0616155c345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5155a54b04c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AWL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AWL INVEST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3 289 852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3 523 824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WINTHER-LARSEN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Winther-Larsen, Grøndahls vei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990 599 343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AWL INVEST AS</a:t>
            </a:r>
          </a:p>
        </p:txBody>
      </p:sp>
    </p:spTree>
  </p:cSld>
  <p:clrMapOvr>
    <a:masterClrMapping xmlns:a="http://schemas.openxmlformats.org/drawingml/2006/main"/>
  </p:clrMapOvr>
</p:sld>
</file>