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ed1e6181ed4b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5132355a5c4789"/>
  </p:sldMasterIdLst>
  <p:sldIdLst>
    <p:sldId xmlns:r="http://schemas.openxmlformats.org/officeDocument/2006/relationships" id="256" r:id="Rc93a54ab90c640a9"/>
    <p:sldId xmlns:r="http://schemas.openxmlformats.org/officeDocument/2006/relationships" id="257" r:id="R333093f730704815"/>
    <p:sldId xmlns:r="http://schemas.openxmlformats.org/officeDocument/2006/relationships" id="258" r:id="Rcec73ba597574d63"/>
    <p:sldId xmlns:r="http://schemas.openxmlformats.org/officeDocument/2006/relationships" id="259" r:id="R1e47e3754fbe48ea"/>
    <p:sldId xmlns:r="http://schemas.openxmlformats.org/officeDocument/2006/relationships" id="260" r:id="Rbbdbe9645ba14b98"/>
    <p:sldId xmlns:r="http://schemas.openxmlformats.org/officeDocument/2006/relationships" id="261" r:id="Rac44ee7f11fe44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132355a5c4789" /><Relationship Type="http://schemas.openxmlformats.org/officeDocument/2006/relationships/slide" Target="/ppt/slides/slide1.xml" Id="Rc93a54ab90c640a9" /><Relationship Type="http://schemas.openxmlformats.org/officeDocument/2006/relationships/slide" Target="/ppt/slides/slide2.xml" Id="R333093f730704815" /><Relationship Type="http://schemas.openxmlformats.org/officeDocument/2006/relationships/slide" Target="/ppt/slides/slide3.xml" Id="Rcec73ba597574d63" /><Relationship Type="http://schemas.openxmlformats.org/officeDocument/2006/relationships/slide" Target="/ppt/slides/slide4.xml" Id="R1e47e3754fbe48ea" /><Relationship Type="http://schemas.openxmlformats.org/officeDocument/2006/relationships/slide" Target="/ppt/slides/slide5.xml" Id="Rbbdbe9645ba14b98" /><Relationship Type="http://schemas.openxmlformats.org/officeDocument/2006/relationships/slide" Target="/ppt/slides/slide6.xml" Id="Rac44ee7f11fe44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096a69cae49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6e95e7e4e4ccd" /><Relationship Type="http://schemas.openxmlformats.org/officeDocument/2006/relationships/theme" Target="/ppt/slideMasters/theme/theme1.xml" Id="Rcccf4ddbf7f34d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16e95e7e4e4c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16261c5d444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d8a1f787e41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1347b18234c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84117951c4c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3d6feb5f647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16ef2b7a949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AWL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Winther-Larsen, Grøndahls vei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990 599 343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