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a8febf9e849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8fde7ece14469"/>
  </p:sldMasterIdLst>
  <p:sldIdLst>
    <p:sldId xmlns:r="http://schemas.openxmlformats.org/officeDocument/2006/relationships" id="256" r:id="Re75bc54a2bb2465a"/>
    <p:sldId xmlns:r="http://schemas.openxmlformats.org/officeDocument/2006/relationships" id="257" r:id="R92f3b195e0064d1a"/>
    <p:sldId xmlns:r="http://schemas.openxmlformats.org/officeDocument/2006/relationships" id="258" r:id="Rd30fa2be3ec04f4c"/>
    <p:sldId xmlns:r="http://schemas.openxmlformats.org/officeDocument/2006/relationships" id="259" r:id="R30a8089f66384022"/>
    <p:sldId xmlns:r="http://schemas.openxmlformats.org/officeDocument/2006/relationships" id="260" r:id="R80b372c82430435a"/>
    <p:sldId xmlns:r="http://schemas.openxmlformats.org/officeDocument/2006/relationships" id="261" r:id="R32a1218697de4b78"/>
    <p:sldId xmlns:r="http://schemas.openxmlformats.org/officeDocument/2006/relationships" id="262" r:id="R7fa321339c43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8fde7ece14469" /><Relationship Type="http://schemas.openxmlformats.org/officeDocument/2006/relationships/slide" Target="/ppt/slides/slide1.xml" Id="Re75bc54a2bb2465a" /><Relationship Type="http://schemas.openxmlformats.org/officeDocument/2006/relationships/slide" Target="/ppt/slides/slide2.xml" Id="R92f3b195e0064d1a" /><Relationship Type="http://schemas.openxmlformats.org/officeDocument/2006/relationships/slide" Target="/ppt/slides/slide3.xml" Id="Rd30fa2be3ec04f4c" /><Relationship Type="http://schemas.openxmlformats.org/officeDocument/2006/relationships/slide" Target="/ppt/slides/slide4.xml" Id="R30a8089f66384022" /><Relationship Type="http://schemas.openxmlformats.org/officeDocument/2006/relationships/slide" Target="/ppt/slides/slide5.xml" Id="R80b372c82430435a" /><Relationship Type="http://schemas.openxmlformats.org/officeDocument/2006/relationships/slide" Target="/ppt/slides/slide6.xml" Id="R32a1218697de4b78" /><Relationship Type="http://schemas.openxmlformats.org/officeDocument/2006/relationships/slide" Target="/ppt/slides/slide7.xml" Id="R7fa321339c43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5a030f7be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30aae811e4332" /><Relationship Type="http://schemas.openxmlformats.org/officeDocument/2006/relationships/theme" Target="/ppt/slideMasters/theme/theme1.xml" Id="R1cf01fd7bd5b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30aae811e43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68bb3022c4b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e57d00960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51772ad0a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b0ec4d09f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84371ee8d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3cf363930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8bdba1d4e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