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2ad34b9f2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9fe2d44134f04"/>
  </p:sldMasterIdLst>
  <p:sldIdLst>
    <p:sldId xmlns:r="http://schemas.openxmlformats.org/officeDocument/2006/relationships" id="256" r:id="R24b49dba6edd4202"/>
    <p:sldId xmlns:r="http://schemas.openxmlformats.org/officeDocument/2006/relationships" id="257" r:id="R75d6f629a014467f"/>
    <p:sldId xmlns:r="http://schemas.openxmlformats.org/officeDocument/2006/relationships" id="258" r:id="Red00ba381dd946ac"/>
    <p:sldId xmlns:r="http://schemas.openxmlformats.org/officeDocument/2006/relationships" id="259" r:id="Rc63bcb21b229474d"/>
    <p:sldId xmlns:r="http://schemas.openxmlformats.org/officeDocument/2006/relationships" id="260" r:id="R4b891d757e29496c"/>
    <p:sldId xmlns:r="http://schemas.openxmlformats.org/officeDocument/2006/relationships" id="261" r:id="R8996e24f0b904f40"/>
    <p:sldId xmlns:r="http://schemas.openxmlformats.org/officeDocument/2006/relationships" id="262" r:id="R7a9648295bbb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9fe2d44134f04" /><Relationship Type="http://schemas.openxmlformats.org/officeDocument/2006/relationships/slide" Target="/ppt/slides/slide1.xml" Id="R24b49dba6edd4202" /><Relationship Type="http://schemas.openxmlformats.org/officeDocument/2006/relationships/slide" Target="/ppt/slides/slide2.xml" Id="R75d6f629a014467f" /><Relationship Type="http://schemas.openxmlformats.org/officeDocument/2006/relationships/slide" Target="/ppt/slides/slide3.xml" Id="Red00ba381dd946ac" /><Relationship Type="http://schemas.openxmlformats.org/officeDocument/2006/relationships/slide" Target="/ppt/slides/slide4.xml" Id="Rc63bcb21b229474d" /><Relationship Type="http://schemas.openxmlformats.org/officeDocument/2006/relationships/slide" Target="/ppt/slides/slide5.xml" Id="R4b891d757e29496c" /><Relationship Type="http://schemas.openxmlformats.org/officeDocument/2006/relationships/slide" Target="/ppt/slides/slide6.xml" Id="R8996e24f0b904f40" /><Relationship Type="http://schemas.openxmlformats.org/officeDocument/2006/relationships/slide" Target="/ppt/slides/slide7.xml" Id="R7a9648295bbb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9e9b4fad3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c0bcaccde4517" /><Relationship Type="http://schemas.openxmlformats.org/officeDocument/2006/relationships/theme" Target="/ppt/slideMasters/theme/theme1.xml" Id="R2f239cf93bff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c0bcaccde45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2ed01323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798a99346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44faf6ab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e8e4c04d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0e35e9695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4d2cfebf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bd4f8bdbc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EINAR FENSHOLT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WEIBUST HILDE JUNE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