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77537cd5654f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f37b82d3fb4360"/>
  </p:sldMasterIdLst>
  <p:sldIdLst>
    <p:sldId xmlns:r="http://schemas.openxmlformats.org/officeDocument/2006/relationships" id="256" r:id="Rd697be1be20d463f"/>
    <p:sldId xmlns:r="http://schemas.openxmlformats.org/officeDocument/2006/relationships" id="257" r:id="R43a72199b7384c49"/>
    <p:sldId xmlns:r="http://schemas.openxmlformats.org/officeDocument/2006/relationships" id="258" r:id="R0772a458dd4c4335"/>
    <p:sldId xmlns:r="http://schemas.openxmlformats.org/officeDocument/2006/relationships" id="259" r:id="Rf9bc8afd45984588"/>
    <p:sldId xmlns:r="http://schemas.openxmlformats.org/officeDocument/2006/relationships" id="260" r:id="R2404c2f8a00c4545"/>
    <p:sldId xmlns:r="http://schemas.openxmlformats.org/officeDocument/2006/relationships" id="261" r:id="R21bbf27bb2524812"/>
    <p:sldId xmlns:r="http://schemas.openxmlformats.org/officeDocument/2006/relationships" id="262" r:id="R159df5b5213942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f37b82d3fb4360" /><Relationship Type="http://schemas.openxmlformats.org/officeDocument/2006/relationships/slide" Target="/ppt/slides/slide1.xml" Id="Rd697be1be20d463f" /><Relationship Type="http://schemas.openxmlformats.org/officeDocument/2006/relationships/slide" Target="/ppt/slides/slide2.xml" Id="R43a72199b7384c49" /><Relationship Type="http://schemas.openxmlformats.org/officeDocument/2006/relationships/slide" Target="/ppt/slides/slide3.xml" Id="R0772a458dd4c4335" /><Relationship Type="http://schemas.openxmlformats.org/officeDocument/2006/relationships/slide" Target="/ppt/slides/slide4.xml" Id="Rf9bc8afd45984588" /><Relationship Type="http://schemas.openxmlformats.org/officeDocument/2006/relationships/slide" Target="/ppt/slides/slide5.xml" Id="R2404c2f8a00c4545" /><Relationship Type="http://schemas.openxmlformats.org/officeDocument/2006/relationships/slide" Target="/ppt/slides/slide6.xml" Id="R21bbf27bb2524812" /><Relationship Type="http://schemas.openxmlformats.org/officeDocument/2006/relationships/slide" Target="/ppt/slides/slide7.xml" Id="R159df5b5213942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fb046dd43942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21f10e4c94fab" /><Relationship Type="http://schemas.openxmlformats.org/officeDocument/2006/relationships/theme" Target="/ppt/slideMasters/theme/theme1.xml" Id="R6b3b313c84c94c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e21f10e4c94f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acf6ecb1e4e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4b94193a64a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4da3421bb49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d4da34f1c48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417642f5145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c5029d8e346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db18de91a46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KING HOLDING HOV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KING HOLDING HOV AS ble etablert [år] og holder til i Hov.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244 434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3 285 811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3 285 949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INGVALDSEN 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Ospevegen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2860 Hov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12 23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keingva@online.no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990 479 895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