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fc9c7dec7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5b57b7dcbf4668"/>
  </p:sldMasterIdLst>
  <p:sldIdLst>
    <p:sldId xmlns:r="http://schemas.openxmlformats.org/officeDocument/2006/relationships" id="256" r:id="R2752d411cdf543a1"/>
    <p:sldId xmlns:r="http://schemas.openxmlformats.org/officeDocument/2006/relationships" id="257" r:id="Ra933e260986644fd"/>
    <p:sldId xmlns:r="http://schemas.openxmlformats.org/officeDocument/2006/relationships" id="258" r:id="R192e67d6fe6e428f"/>
    <p:sldId xmlns:r="http://schemas.openxmlformats.org/officeDocument/2006/relationships" id="259" r:id="R22cdff70a0064863"/>
    <p:sldId xmlns:r="http://schemas.openxmlformats.org/officeDocument/2006/relationships" id="260" r:id="R1d90200dd5fd416a"/>
    <p:sldId xmlns:r="http://schemas.openxmlformats.org/officeDocument/2006/relationships" id="261" r:id="R38ff294e20cd4d7f"/>
    <p:sldId xmlns:r="http://schemas.openxmlformats.org/officeDocument/2006/relationships" id="262" r:id="Rfb83d8f851de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b57b7dcbf4668" /><Relationship Type="http://schemas.openxmlformats.org/officeDocument/2006/relationships/slide" Target="/ppt/slides/slide1.xml" Id="R2752d411cdf543a1" /><Relationship Type="http://schemas.openxmlformats.org/officeDocument/2006/relationships/slide" Target="/ppt/slides/slide2.xml" Id="Ra933e260986644fd" /><Relationship Type="http://schemas.openxmlformats.org/officeDocument/2006/relationships/slide" Target="/ppt/slides/slide3.xml" Id="R192e67d6fe6e428f" /><Relationship Type="http://schemas.openxmlformats.org/officeDocument/2006/relationships/slide" Target="/ppt/slides/slide4.xml" Id="R22cdff70a0064863" /><Relationship Type="http://schemas.openxmlformats.org/officeDocument/2006/relationships/slide" Target="/ppt/slides/slide5.xml" Id="R1d90200dd5fd416a" /><Relationship Type="http://schemas.openxmlformats.org/officeDocument/2006/relationships/slide" Target="/ppt/slides/slide6.xml" Id="R38ff294e20cd4d7f" /><Relationship Type="http://schemas.openxmlformats.org/officeDocument/2006/relationships/slide" Target="/ppt/slides/slide7.xml" Id="Rfb83d8f851de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759cf6849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fce2bcc254c8c" /><Relationship Type="http://schemas.openxmlformats.org/officeDocument/2006/relationships/theme" Target="/ppt/slideMasters/theme/theme1.xml" Id="Rb228f81c4908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fce2bcc25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70e390d57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cfeb156b3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dd2e5ec0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c6c6db2be44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a04a323c5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87272ee6c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5c6eb0b86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ODDRUN BORGAN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