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be800dd3dc42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e1f6a9a0b24c05"/>
  </p:sldMasterIdLst>
  <p:sldIdLst>
    <p:sldId xmlns:r="http://schemas.openxmlformats.org/officeDocument/2006/relationships" id="256" r:id="R8b42ed030a07439f"/>
    <p:sldId xmlns:r="http://schemas.openxmlformats.org/officeDocument/2006/relationships" id="257" r:id="R970e699198c24b14"/>
    <p:sldId xmlns:r="http://schemas.openxmlformats.org/officeDocument/2006/relationships" id="258" r:id="Rdfa6eaedeeb941b5"/>
    <p:sldId xmlns:r="http://schemas.openxmlformats.org/officeDocument/2006/relationships" id="259" r:id="Rd2d18566ab7c4859"/>
    <p:sldId xmlns:r="http://schemas.openxmlformats.org/officeDocument/2006/relationships" id="260" r:id="R3ac58c63b9cc4b60"/>
    <p:sldId xmlns:r="http://schemas.openxmlformats.org/officeDocument/2006/relationships" id="261" r:id="R2f22e3d16ce941ff"/>
    <p:sldId xmlns:r="http://schemas.openxmlformats.org/officeDocument/2006/relationships" id="262" r:id="R9aa3ea47790341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e1f6a9a0b24c05" /><Relationship Type="http://schemas.openxmlformats.org/officeDocument/2006/relationships/slide" Target="/ppt/slides/slide1.xml" Id="R8b42ed030a07439f" /><Relationship Type="http://schemas.openxmlformats.org/officeDocument/2006/relationships/slide" Target="/ppt/slides/slide2.xml" Id="R970e699198c24b14" /><Relationship Type="http://schemas.openxmlformats.org/officeDocument/2006/relationships/slide" Target="/ppt/slides/slide3.xml" Id="Rdfa6eaedeeb941b5" /><Relationship Type="http://schemas.openxmlformats.org/officeDocument/2006/relationships/slide" Target="/ppt/slides/slide4.xml" Id="Rd2d18566ab7c4859" /><Relationship Type="http://schemas.openxmlformats.org/officeDocument/2006/relationships/slide" Target="/ppt/slides/slide5.xml" Id="R3ac58c63b9cc4b60" /><Relationship Type="http://schemas.openxmlformats.org/officeDocument/2006/relationships/slide" Target="/ppt/slides/slide6.xml" Id="R2f22e3d16ce941ff" /><Relationship Type="http://schemas.openxmlformats.org/officeDocument/2006/relationships/slide" Target="/ppt/slides/slide7.xml" Id="R9aa3ea47790341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593b79d2904a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b09f7a02e46b0" /><Relationship Type="http://schemas.openxmlformats.org/officeDocument/2006/relationships/theme" Target="/ppt/slideMasters/theme/theme1.xml" Id="Rb4d0c5147fbc48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7b09f7a02e46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4e7f729874b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a6c991e0444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9a184a4a54c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26e20d33d47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55e95019b43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54f6ef49b47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7aaf0cff74f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LEVREBEKKEN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LEVREBEKKEN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LEVREBEKKEN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LEVREBEKKEN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LEVREBEKKEN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LEVREBEKKEN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1 213 794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65 310 878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66 699 385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LEVREBEKKEN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 HANS JAKOB SAGBAKKEN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LEVREBEKKEN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990 474 818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LEVREBEKKEN INVEST AS</a:t>
            </a:r>
          </a:p>
        </p:txBody>
      </p:sp>
    </p:spTree>
  </p:cSld>
  <p:clrMapOvr>
    <a:masterClrMapping xmlns:a="http://schemas.openxmlformats.org/drawingml/2006/main"/>
  </p:clrMapOvr>
</p:sld>
</file>