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6f754b5f0347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127e873ffe4f1a"/>
  </p:sldMasterIdLst>
  <p:sldIdLst>
    <p:sldId xmlns:r="http://schemas.openxmlformats.org/officeDocument/2006/relationships" id="256" r:id="Rd8bfe16010d24ef8"/>
    <p:sldId xmlns:r="http://schemas.openxmlformats.org/officeDocument/2006/relationships" id="257" r:id="R31c13a06cc9842a4"/>
    <p:sldId xmlns:r="http://schemas.openxmlformats.org/officeDocument/2006/relationships" id="258" r:id="R7c7381b594ea4ac9"/>
    <p:sldId xmlns:r="http://schemas.openxmlformats.org/officeDocument/2006/relationships" id="259" r:id="R74c3e7e0c39242ac"/>
    <p:sldId xmlns:r="http://schemas.openxmlformats.org/officeDocument/2006/relationships" id="260" r:id="Rb227b5e47aaa49d5"/>
    <p:sldId xmlns:r="http://schemas.openxmlformats.org/officeDocument/2006/relationships" id="261" r:id="Rfaf0c0fbde4d4c55"/>
    <p:sldId xmlns:r="http://schemas.openxmlformats.org/officeDocument/2006/relationships" id="262" r:id="R34d319c158d94d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27e873ffe4f1a" /><Relationship Type="http://schemas.openxmlformats.org/officeDocument/2006/relationships/slide" Target="/ppt/slides/slide1.xml" Id="Rd8bfe16010d24ef8" /><Relationship Type="http://schemas.openxmlformats.org/officeDocument/2006/relationships/slide" Target="/ppt/slides/slide2.xml" Id="R31c13a06cc9842a4" /><Relationship Type="http://schemas.openxmlformats.org/officeDocument/2006/relationships/slide" Target="/ppt/slides/slide3.xml" Id="R7c7381b594ea4ac9" /><Relationship Type="http://schemas.openxmlformats.org/officeDocument/2006/relationships/slide" Target="/ppt/slides/slide4.xml" Id="R74c3e7e0c39242ac" /><Relationship Type="http://schemas.openxmlformats.org/officeDocument/2006/relationships/slide" Target="/ppt/slides/slide5.xml" Id="Rb227b5e47aaa49d5" /><Relationship Type="http://schemas.openxmlformats.org/officeDocument/2006/relationships/slide" Target="/ppt/slides/slide6.xml" Id="Rfaf0c0fbde4d4c55" /><Relationship Type="http://schemas.openxmlformats.org/officeDocument/2006/relationships/slide" Target="/ppt/slides/slide7.xml" Id="R34d319c158d94d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e598fddb046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b0efeae1c4da9" /><Relationship Type="http://schemas.openxmlformats.org/officeDocument/2006/relationships/theme" Target="/ppt/slideMasters/theme/theme1.xml" Id="R4b796d2f5fda4e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ab0efeae1c4d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117132fbc45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264af5ff24f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bbc1815794b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4ca0d666c42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3a04f498740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fef27147f45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44943b3cb49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STRAWBERRY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HOTELS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46 823 000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657 747 000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4 147 918 000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5 085 080 000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990 465 339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