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f8a8f5aaa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f07877b9b4984"/>
  </p:sldMasterIdLst>
  <p:sldIdLst>
    <p:sldId xmlns:r="http://schemas.openxmlformats.org/officeDocument/2006/relationships" id="256" r:id="R7d1409bed0a14df8"/>
    <p:sldId xmlns:r="http://schemas.openxmlformats.org/officeDocument/2006/relationships" id="257" r:id="R6d18571dee6c44c9"/>
    <p:sldId xmlns:r="http://schemas.openxmlformats.org/officeDocument/2006/relationships" id="258" r:id="Rff42e8f4fff6405e"/>
    <p:sldId xmlns:r="http://schemas.openxmlformats.org/officeDocument/2006/relationships" id="259" r:id="Rc44f693d86b94d57"/>
    <p:sldId xmlns:r="http://schemas.openxmlformats.org/officeDocument/2006/relationships" id="260" r:id="R3d0d95ae416a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f07877b9b4984" /><Relationship Type="http://schemas.openxmlformats.org/officeDocument/2006/relationships/slide" Target="/ppt/slides/slide1.xml" Id="R7d1409bed0a14df8" /><Relationship Type="http://schemas.openxmlformats.org/officeDocument/2006/relationships/slide" Target="/ppt/slides/slide2.xml" Id="R6d18571dee6c44c9" /><Relationship Type="http://schemas.openxmlformats.org/officeDocument/2006/relationships/slide" Target="/ppt/slides/slide3.xml" Id="Rff42e8f4fff6405e" /><Relationship Type="http://schemas.openxmlformats.org/officeDocument/2006/relationships/slide" Target="/ppt/slides/slide4.xml" Id="Rc44f693d86b94d57" /><Relationship Type="http://schemas.openxmlformats.org/officeDocument/2006/relationships/slide" Target="/ppt/slides/slide5.xml" Id="R3d0d95ae416a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273ada3dd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e883aa258446d" /><Relationship Type="http://schemas.openxmlformats.org/officeDocument/2006/relationships/theme" Target="/ppt/slideMasters/theme/theme1.xml" Id="Reb10a6059c49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e883aa258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7fcc5f92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ba7fc56ed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a17b761d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af05624a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1cdacbc11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