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8cefd4c78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f4176f7d14a33"/>
  </p:sldMasterIdLst>
  <p:sldIdLst>
    <p:sldId xmlns:r="http://schemas.openxmlformats.org/officeDocument/2006/relationships" id="256" r:id="Re478bbf1cda5408a"/>
    <p:sldId xmlns:r="http://schemas.openxmlformats.org/officeDocument/2006/relationships" id="257" r:id="R500a4e5ed17c424d"/>
    <p:sldId xmlns:r="http://schemas.openxmlformats.org/officeDocument/2006/relationships" id="258" r:id="R76801e4fcb5e4d8e"/>
    <p:sldId xmlns:r="http://schemas.openxmlformats.org/officeDocument/2006/relationships" id="259" r:id="Rcd6a9967cc134903"/>
    <p:sldId xmlns:r="http://schemas.openxmlformats.org/officeDocument/2006/relationships" id="260" r:id="R969690b8f19e474f"/>
    <p:sldId xmlns:r="http://schemas.openxmlformats.org/officeDocument/2006/relationships" id="261" r:id="R876c22db8b18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f4176f7d14a33" /><Relationship Type="http://schemas.openxmlformats.org/officeDocument/2006/relationships/slide" Target="/ppt/slides/slide1.xml" Id="Re478bbf1cda5408a" /><Relationship Type="http://schemas.openxmlformats.org/officeDocument/2006/relationships/slide" Target="/ppt/slides/slide2.xml" Id="R500a4e5ed17c424d" /><Relationship Type="http://schemas.openxmlformats.org/officeDocument/2006/relationships/slide" Target="/ppt/slides/slide3.xml" Id="R76801e4fcb5e4d8e" /><Relationship Type="http://schemas.openxmlformats.org/officeDocument/2006/relationships/slide" Target="/ppt/slides/slide4.xml" Id="Rcd6a9967cc134903" /><Relationship Type="http://schemas.openxmlformats.org/officeDocument/2006/relationships/slide" Target="/ppt/slides/slide5.xml" Id="R969690b8f19e474f" /><Relationship Type="http://schemas.openxmlformats.org/officeDocument/2006/relationships/slide" Target="/ppt/slides/slide6.xml" Id="R876c22db8b18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e204afe07c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88b58b1354c59" /><Relationship Type="http://schemas.openxmlformats.org/officeDocument/2006/relationships/theme" Target="/ppt/slideMasters/theme/theme1.xml" Id="Rd74f42e5a780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88b58b135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e6dc208af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f5b1acdf9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e734d5a0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580564414e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b6c835499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332354c4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ANDROMEDA ØKONOMI Irmelin Krogsæther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ØKONOMI Irmelin Krogsæther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ØKONOMI Irmelin Krogsæther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ØKONOMI Irmelin Krogsæther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ØKONOMI Irmelin Krogsæther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ØKONOMI Irmelin Krogsæther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1 276 035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ØKONOMI Irmelin Krogsæther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næringspark, Storebotn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04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irmelin@andromeda.as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990 423 296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ØKONOMI Irmelin Krogsæther</a:t>
            </a:r>
          </a:p>
        </p:txBody>
      </p:sp>
    </p:spTree>
  </p:cSld>
  <p:clrMapOvr>
    <a:masterClrMapping xmlns:a="http://schemas.openxmlformats.org/drawingml/2006/main"/>
  </p:clrMapOvr>
</p:sld>
</file>