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f1ddf61a3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92dcfad224e9d"/>
  </p:sldMasterIdLst>
  <p:sldIdLst>
    <p:sldId xmlns:r="http://schemas.openxmlformats.org/officeDocument/2006/relationships" id="256" r:id="R168f061d890b471a"/>
    <p:sldId xmlns:r="http://schemas.openxmlformats.org/officeDocument/2006/relationships" id="257" r:id="R3493c6260b6f4950"/>
    <p:sldId xmlns:r="http://schemas.openxmlformats.org/officeDocument/2006/relationships" id="258" r:id="Redf63eb68afd4b85"/>
    <p:sldId xmlns:r="http://schemas.openxmlformats.org/officeDocument/2006/relationships" id="259" r:id="Reb853abfb6dd42bb"/>
    <p:sldId xmlns:r="http://schemas.openxmlformats.org/officeDocument/2006/relationships" id="260" r:id="Rae971f2f675841e1"/>
    <p:sldId xmlns:r="http://schemas.openxmlformats.org/officeDocument/2006/relationships" id="261" r:id="Rc4cb24269a5c43d8"/>
    <p:sldId xmlns:r="http://schemas.openxmlformats.org/officeDocument/2006/relationships" id="262" r:id="Rab9e61145640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92dcfad224e9d" /><Relationship Type="http://schemas.openxmlformats.org/officeDocument/2006/relationships/slide" Target="/ppt/slides/slide1.xml" Id="R168f061d890b471a" /><Relationship Type="http://schemas.openxmlformats.org/officeDocument/2006/relationships/slide" Target="/ppt/slides/slide2.xml" Id="R3493c6260b6f4950" /><Relationship Type="http://schemas.openxmlformats.org/officeDocument/2006/relationships/slide" Target="/ppt/slides/slide3.xml" Id="Redf63eb68afd4b85" /><Relationship Type="http://schemas.openxmlformats.org/officeDocument/2006/relationships/slide" Target="/ppt/slides/slide4.xml" Id="Reb853abfb6dd42bb" /><Relationship Type="http://schemas.openxmlformats.org/officeDocument/2006/relationships/slide" Target="/ppt/slides/slide5.xml" Id="Rae971f2f675841e1" /><Relationship Type="http://schemas.openxmlformats.org/officeDocument/2006/relationships/slide" Target="/ppt/slides/slide6.xml" Id="Rc4cb24269a5c43d8" /><Relationship Type="http://schemas.openxmlformats.org/officeDocument/2006/relationships/slide" Target="/ppt/slides/slide7.xml" Id="Rab9e61145640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eb78c01c3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b992ce77443c" /><Relationship Type="http://schemas.openxmlformats.org/officeDocument/2006/relationships/theme" Target="/ppt/slideMasters/theme/theme1.xml" Id="Rc604c6686f41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0b992ce77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056ec6c09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33382c28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9b33fb432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52b6ca2b6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87d3591d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7eb4e3a9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eb675a5dc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PVO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20 537 880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