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36c4d7c9a14a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1003188b3e4544"/>
  </p:sldMasterIdLst>
  <p:sldIdLst>
    <p:sldId xmlns:r="http://schemas.openxmlformats.org/officeDocument/2006/relationships" id="256" r:id="R251050bd1e5b4bbc"/>
    <p:sldId xmlns:r="http://schemas.openxmlformats.org/officeDocument/2006/relationships" id="257" r:id="Rb6485d3f17b54ae4"/>
    <p:sldId xmlns:r="http://schemas.openxmlformats.org/officeDocument/2006/relationships" id="258" r:id="R5532d67dceef4ba8"/>
    <p:sldId xmlns:r="http://schemas.openxmlformats.org/officeDocument/2006/relationships" id="259" r:id="Rc961a831ae8148bf"/>
    <p:sldId xmlns:r="http://schemas.openxmlformats.org/officeDocument/2006/relationships" id="260" r:id="Ra6cc8e0d42d34eca"/>
    <p:sldId xmlns:r="http://schemas.openxmlformats.org/officeDocument/2006/relationships" id="261" r:id="R09c11d7aac784111"/>
    <p:sldId xmlns:r="http://schemas.openxmlformats.org/officeDocument/2006/relationships" id="262" r:id="Re8f0ddd1e54346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1003188b3e4544" /><Relationship Type="http://schemas.openxmlformats.org/officeDocument/2006/relationships/slide" Target="/ppt/slides/slide1.xml" Id="R251050bd1e5b4bbc" /><Relationship Type="http://schemas.openxmlformats.org/officeDocument/2006/relationships/slide" Target="/ppt/slides/slide2.xml" Id="Rb6485d3f17b54ae4" /><Relationship Type="http://schemas.openxmlformats.org/officeDocument/2006/relationships/slide" Target="/ppt/slides/slide3.xml" Id="R5532d67dceef4ba8" /><Relationship Type="http://schemas.openxmlformats.org/officeDocument/2006/relationships/slide" Target="/ppt/slides/slide4.xml" Id="Rc961a831ae8148bf" /><Relationship Type="http://schemas.openxmlformats.org/officeDocument/2006/relationships/slide" Target="/ppt/slides/slide5.xml" Id="Ra6cc8e0d42d34eca" /><Relationship Type="http://schemas.openxmlformats.org/officeDocument/2006/relationships/slide" Target="/ppt/slides/slide6.xml" Id="R09c11d7aac784111" /><Relationship Type="http://schemas.openxmlformats.org/officeDocument/2006/relationships/slide" Target="/ppt/slides/slide7.xml" Id="Re8f0ddd1e54346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9aa54b014343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ca10ecbb34828" /><Relationship Type="http://schemas.openxmlformats.org/officeDocument/2006/relationships/theme" Target="/ppt/slideMasters/theme/theme1.xml" Id="R578ba62f0a1547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1ca10ecbb348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8d429aa5940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b85ad398243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a2c8bc93a43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647dfc51449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6be9c6a4b49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dcacda6a348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8006e886d4a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EIRA REVISJON &amp;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EIRA REVISJON &amp; RÅDGIVNING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41 013 170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4 873 140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3 835 432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3 986 760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13 161 728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BENT WESSEL  –  39,8 %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BENT WESSEL  –  30,2 %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GAKO HOLDCO AS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FRAMHUS KOLBJØRN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GAKO HOLDCO AS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FRAMHUS KOLBJØRN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Rosenkrantz' gate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03 91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990 422 052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EIRA REVISJON &amp; RÅDGIVNING AS</a:t>
            </a:r>
          </a:p>
        </p:txBody>
      </p:sp>
    </p:spTree>
  </p:cSld>
  <p:clrMapOvr>
    <a:masterClrMapping xmlns:a="http://schemas.openxmlformats.org/drawingml/2006/main"/>
  </p:clrMapOvr>
</p:sld>
</file>