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e9ff8f4a6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c3f366e1547d2"/>
  </p:sldMasterIdLst>
  <p:sldIdLst>
    <p:sldId xmlns:r="http://schemas.openxmlformats.org/officeDocument/2006/relationships" id="256" r:id="Rdc8596aa16bb4d80"/>
    <p:sldId xmlns:r="http://schemas.openxmlformats.org/officeDocument/2006/relationships" id="257" r:id="R7c8f0795212e4257"/>
    <p:sldId xmlns:r="http://schemas.openxmlformats.org/officeDocument/2006/relationships" id="258" r:id="R63b0f411a5d047d2"/>
    <p:sldId xmlns:r="http://schemas.openxmlformats.org/officeDocument/2006/relationships" id="259" r:id="Re429afe8351c437c"/>
    <p:sldId xmlns:r="http://schemas.openxmlformats.org/officeDocument/2006/relationships" id="260" r:id="R74f3f5bd7de34eb9"/>
    <p:sldId xmlns:r="http://schemas.openxmlformats.org/officeDocument/2006/relationships" id="261" r:id="R5511a2fff0c64d1e"/>
    <p:sldId xmlns:r="http://schemas.openxmlformats.org/officeDocument/2006/relationships" id="262" r:id="Rcc4321021ee7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c3f366e1547d2" /><Relationship Type="http://schemas.openxmlformats.org/officeDocument/2006/relationships/slide" Target="/ppt/slides/slide1.xml" Id="Rdc8596aa16bb4d80" /><Relationship Type="http://schemas.openxmlformats.org/officeDocument/2006/relationships/slide" Target="/ppt/slides/slide2.xml" Id="R7c8f0795212e4257" /><Relationship Type="http://schemas.openxmlformats.org/officeDocument/2006/relationships/slide" Target="/ppt/slides/slide3.xml" Id="R63b0f411a5d047d2" /><Relationship Type="http://schemas.openxmlformats.org/officeDocument/2006/relationships/slide" Target="/ppt/slides/slide4.xml" Id="Re429afe8351c437c" /><Relationship Type="http://schemas.openxmlformats.org/officeDocument/2006/relationships/slide" Target="/ppt/slides/slide5.xml" Id="R74f3f5bd7de34eb9" /><Relationship Type="http://schemas.openxmlformats.org/officeDocument/2006/relationships/slide" Target="/ppt/slides/slide6.xml" Id="R5511a2fff0c64d1e" /><Relationship Type="http://schemas.openxmlformats.org/officeDocument/2006/relationships/slide" Target="/ppt/slides/slide7.xml" Id="Rcc4321021ee7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0babf4215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8db78f3c343a9" /><Relationship Type="http://schemas.openxmlformats.org/officeDocument/2006/relationships/theme" Target="/ppt/slideMasters/theme/theme1.xml" Id="Rd9873a83b6f4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8db78f3c3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a3d9ebba5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cc5aeaed0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f1f116eab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8260dec27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b34efca4a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d1a904a3c48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8aeaffe71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SPIDER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31 352 951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VIKESÅ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990 330 166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