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f519d11c849468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4d71ee505614461"/>
  </p:sldMasterIdLst>
  <p:sldIdLst>
    <p:sldId xmlns:r="http://schemas.openxmlformats.org/officeDocument/2006/relationships" id="256" r:id="Re655d75f59304d3d"/>
    <p:sldId xmlns:r="http://schemas.openxmlformats.org/officeDocument/2006/relationships" id="257" r:id="R0d5aa74f9d274ccf"/>
    <p:sldId xmlns:r="http://schemas.openxmlformats.org/officeDocument/2006/relationships" id="258" r:id="R6d15623980984c03"/>
    <p:sldId xmlns:r="http://schemas.openxmlformats.org/officeDocument/2006/relationships" id="259" r:id="R0bfe3efba72c43cf"/>
    <p:sldId xmlns:r="http://schemas.openxmlformats.org/officeDocument/2006/relationships" id="260" r:id="R0ce4cf81a0b44a45"/>
    <p:sldId xmlns:r="http://schemas.openxmlformats.org/officeDocument/2006/relationships" id="261" r:id="R0efe0c9c2cc64fe9"/>
    <p:sldId xmlns:r="http://schemas.openxmlformats.org/officeDocument/2006/relationships" id="262" r:id="Rfe4da04c35b4411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4d71ee505614461" /><Relationship Type="http://schemas.openxmlformats.org/officeDocument/2006/relationships/slide" Target="/ppt/slides/slide1.xml" Id="Re655d75f59304d3d" /><Relationship Type="http://schemas.openxmlformats.org/officeDocument/2006/relationships/slide" Target="/ppt/slides/slide2.xml" Id="R0d5aa74f9d274ccf" /><Relationship Type="http://schemas.openxmlformats.org/officeDocument/2006/relationships/slide" Target="/ppt/slides/slide3.xml" Id="R6d15623980984c03" /><Relationship Type="http://schemas.openxmlformats.org/officeDocument/2006/relationships/slide" Target="/ppt/slides/slide4.xml" Id="R0bfe3efba72c43cf" /><Relationship Type="http://schemas.openxmlformats.org/officeDocument/2006/relationships/slide" Target="/ppt/slides/slide5.xml" Id="R0ce4cf81a0b44a45" /><Relationship Type="http://schemas.openxmlformats.org/officeDocument/2006/relationships/slide" Target="/ppt/slides/slide6.xml" Id="R0efe0c9c2cc64fe9" /><Relationship Type="http://schemas.openxmlformats.org/officeDocument/2006/relationships/slide" Target="/ppt/slides/slide7.xml" Id="Rfe4da04c35b4411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29b7992ff8344f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40a547d4984392" /><Relationship Type="http://schemas.openxmlformats.org/officeDocument/2006/relationships/theme" Target="/ppt/slideMasters/theme/theme1.xml" Id="R8b49885967c64e2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b40a547d498439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49da7c836b443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af368009504b4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78ef4042fe447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647839f5e94cc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e001f8918a4b4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5b50967128464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8f83e50d1f484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OSKAR INVESTMENT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OSKAR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OSKAR INVESTMENT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OSKAR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OSKAR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OSKAR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−481 242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3 148 076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152 205 007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169 444 123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OSKAR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EKJORD KNUT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OSKAR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NRP Business Management AS, Drammensveien 88B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00 81 81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990 319 529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OSKAR INVESTMENT AS</a:t>
            </a:r>
          </a:p>
        </p:txBody>
      </p:sp>
    </p:spTree>
  </p:cSld>
  <p:clrMapOvr>
    <a:masterClrMapping xmlns:a="http://schemas.openxmlformats.org/drawingml/2006/main"/>
  </p:clrMapOvr>
</p:sld>
</file>