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c6aea625ff44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82e0f020ea4075"/>
  </p:sldMasterIdLst>
  <p:sldIdLst>
    <p:sldId xmlns:r="http://schemas.openxmlformats.org/officeDocument/2006/relationships" id="256" r:id="R217b166138914a85"/>
    <p:sldId xmlns:r="http://schemas.openxmlformats.org/officeDocument/2006/relationships" id="257" r:id="R954cc52823614842"/>
    <p:sldId xmlns:r="http://schemas.openxmlformats.org/officeDocument/2006/relationships" id="258" r:id="R96869038ef244c60"/>
    <p:sldId xmlns:r="http://schemas.openxmlformats.org/officeDocument/2006/relationships" id="259" r:id="R6929ff1986c64a99"/>
    <p:sldId xmlns:r="http://schemas.openxmlformats.org/officeDocument/2006/relationships" id="260" r:id="R6938f27192e44930"/>
    <p:sldId xmlns:r="http://schemas.openxmlformats.org/officeDocument/2006/relationships" id="261" r:id="R3599667cb3224456"/>
    <p:sldId xmlns:r="http://schemas.openxmlformats.org/officeDocument/2006/relationships" id="262" r:id="R9e9df2cc8dd04c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82e0f020ea4075" /><Relationship Type="http://schemas.openxmlformats.org/officeDocument/2006/relationships/slide" Target="/ppt/slides/slide1.xml" Id="R217b166138914a85" /><Relationship Type="http://schemas.openxmlformats.org/officeDocument/2006/relationships/slide" Target="/ppt/slides/slide2.xml" Id="R954cc52823614842" /><Relationship Type="http://schemas.openxmlformats.org/officeDocument/2006/relationships/slide" Target="/ppt/slides/slide3.xml" Id="R96869038ef244c60" /><Relationship Type="http://schemas.openxmlformats.org/officeDocument/2006/relationships/slide" Target="/ppt/slides/slide4.xml" Id="R6929ff1986c64a99" /><Relationship Type="http://schemas.openxmlformats.org/officeDocument/2006/relationships/slide" Target="/ppt/slides/slide5.xml" Id="R6938f27192e44930" /><Relationship Type="http://schemas.openxmlformats.org/officeDocument/2006/relationships/slide" Target="/ppt/slides/slide6.xml" Id="R3599667cb3224456" /><Relationship Type="http://schemas.openxmlformats.org/officeDocument/2006/relationships/slide" Target="/ppt/slides/slide7.xml" Id="R9e9df2cc8dd04c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b39e3614b946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62e5c2e684213" /><Relationship Type="http://schemas.openxmlformats.org/officeDocument/2006/relationships/theme" Target="/ppt/slideMasters/theme/theme1.xml" Id="Rc4b477ed005046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a62e5c2e6842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6ce37813d43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c2b7ef41142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0564f7eb34e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11fcd7cb04e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318be7b8b48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37430756f47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2d211a28c47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NYGAARD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REGNSKAP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2 407 078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977 484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 NYGAARD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Treskeveien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4043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990 287 805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 REGNSKAP AS</a:t>
            </a:r>
          </a:p>
        </p:txBody>
      </p:sp>
    </p:spTree>
  </p:cSld>
  <p:clrMapOvr>
    <a:masterClrMapping xmlns:a="http://schemas.openxmlformats.org/drawingml/2006/main"/>
  </p:clrMapOvr>
</p:sld>
</file>