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2b3dd33f7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845b44bab4fa7"/>
  </p:sldMasterIdLst>
  <p:sldIdLst>
    <p:sldId xmlns:r="http://schemas.openxmlformats.org/officeDocument/2006/relationships" id="256" r:id="Rd1fa97c7f95f4d91"/>
    <p:sldId xmlns:r="http://schemas.openxmlformats.org/officeDocument/2006/relationships" id="257" r:id="R4158b7b01ef64318"/>
    <p:sldId xmlns:r="http://schemas.openxmlformats.org/officeDocument/2006/relationships" id="258" r:id="R0296db275b154fd5"/>
    <p:sldId xmlns:r="http://schemas.openxmlformats.org/officeDocument/2006/relationships" id="259" r:id="R55a5ddf3c3034c02"/>
    <p:sldId xmlns:r="http://schemas.openxmlformats.org/officeDocument/2006/relationships" id="260" r:id="R1e7cb526d54d41b2"/>
    <p:sldId xmlns:r="http://schemas.openxmlformats.org/officeDocument/2006/relationships" id="261" r:id="Ree9d50cb555c4761"/>
    <p:sldId xmlns:r="http://schemas.openxmlformats.org/officeDocument/2006/relationships" id="262" r:id="R6853a17d7283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845b44bab4fa7" /><Relationship Type="http://schemas.openxmlformats.org/officeDocument/2006/relationships/slide" Target="/ppt/slides/slide1.xml" Id="Rd1fa97c7f95f4d91" /><Relationship Type="http://schemas.openxmlformats.org/officeDocument/2006/relationships/slide" Target="/ppt/slides/slide2.xml" Id="R4158b7b01ef64318" /><Relationship Type="http://schemas.openxmlformats.org/officeDocument/2006/relationships/slide" Target="/ppt/slides/slide3.xml" Id="R0296db275b154fd5" /><Relationship Type="http://schemas.openxmlformats.org/officeDocument/2006/relationships/slide" Target="/ppt/slides/slide4.xml" Id="R55a5ddf3c3034c02" /><Relationship Type="http://schemas.openxmlformats.org/officeDocument/2006/relationships/slide" Target="/ppt/slides/slide5.xml" Id="R1e7cb526d54d41b2" /><Relationship Type="http://schemas.openxmlformats.org/officeDocument/2006/relationships/slide" Target="/ppt/slides/slide6.xml" Id="Ree9d50cb555c4761" /><Relationship Type="http://schemas.openxmlformats.org/officeDocument/2006/relationships/slide" Target="/ppt/slides/slide7.xml" Id="R6853a17d7283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81652e434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7fcf2388455c" /><Relationship Type="http://schemas.openxmlformats.org/officeDocument/2006/relationships/theme" Target="/ppt/slideMasters/theme/theme1.xml" Id="Rbe7e0e831059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b7fcf2388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a09b535e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4832ee81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7c2075bc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b5fc6ad23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c609c5ecb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a68f23e4b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11cf74164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43 373 195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VIKESÅ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