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e8aa9c1ce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5a7ba53484c8f"/>
  </p:sldMasterIdLst>
  <p:sldIdLst>
    <p:sldId xmlns:r="http://schemas.openxmlformats.org/officeDocument/2006/relationships" id="256" r:id="Rae0c3a8b5dca45b3"/>
    <p:sldId xmlns:r="http://schemas.openxmlformats.org/officeDocument/2006/relationships" id="257" r:id="R777a4904deb94fa9"/>
    <p:sldId xmlns:r="http://schemas.openxmlformats.org/officeDocument/2006/relationships" id="258" r:id="Rc0c6277a73cb4db1"/>
    <p:sldId xmlns:r="http://schemas.openxmlformats.org/officeDocument/2006/relationships" id="259" r:id="Rd8dd6ba5622642ce"/>
    <p:sldId xmlns:r="http://schemas.openxmlformats.org/officeDocument/2006/relationships" id="260" r:id="Re22ea6891d764285"/>
    <p:sldId xmlns:r="http://schemas.openxmlformats.org/officeDocument/2006/relationships" id="261" r:id="R1b168584a62343dd"/>
    <p:sldId xmlns:r="http://schemas.openxmlformats.org/officeDocument/2006/relationships" id="262" r:id="R9661ddad8118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5a7ba53484c8f" /><Relationship Type="http://schemas.openxmlformats.org/officeDocument/2006/relationships/slide" Target="/ppt/slides/slide1.xml" Id="Rae0c3a8b5dca45b3" /><Relationship Type="http://schemas.openxmlformats.org/officeDocument/2006/relationships/slide" Target="/ppt/slides/slide2.xml" Id="R777a4904deb94fa9" /><Relationship Type="http://schemas.openxmlformats.org/officeDocument/2006/relationships/slide" Target="/ppt/slides/slide3.xml" Id="Rc0c6277a73cb4db1" /><Relationship Type="http://schemas.openxmlformats.org/officeDocument/2006/relationships/slide" Target="/ppt/slides/slide4.xml" Id="Rd8dd6ba5622642ce" /><Relationship Type="http://schemas.openxmlformats.org/officeDocument/2006/relationships/slide" Target="/ppt/slides/slide5.xml" Id="Re22ea6891d764285" /><Relationship Type="http://schemas.openxmlformats.org/officeDocument/2006/relationships/slide" Target="/ppt/slides/slide6.xml" Id="R1b168584a62343dd" /><Relationship Type="http://schemas.openxmlformats.org/officeDocument/2006/relationships/slide" Target="/ppt/slides/slide7.xml" Id="R9661ddad8118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eb79b03cb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5243f2a5413f" /><Relationship Type="http://schemas.openxmlformats.org/officeDocument/2006/relationships/theme" Target="/ppt/slideMasters/theme/theme1.xml" Id="R5cf12bb87c87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75243f2a5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a5d80f94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54523e6c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26f1d4f26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42bd31c2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4c2c6189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a93a008b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de0e583f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