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e688d616243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e0497c4d247e7"/>
  </p:sldMasterIdLst>
  <p:sldIdLst>
    <p:sldId xmlns:r="http://schemas.openxmlformats.org/officeDocument/2006/relationships" id="256" r:id="R50cae329cc534c80"/>
    <p:sldId xmlns:r="http://schemas.openxmlformats.org/officeDocument/2006/relationships" id="257" r:id="R93531fa3ac0640e3"/>
    <p:sldId xmlns:r="http://schemas.openxmlformats.org/officeDocument/2006/relationships" id="258" r:id="R05bd38f881844525"/>
    <p:sldId xmlns:r="http://schemas.openxmlformats.org/officeDocument/2006/relationships" id="259" r:id="Rf8db86e5e1144830"/>
    <p:sldId xmlns:r="http://schemas.openxmlformats.org/officeDocument/2006/relationships" id="260" r:id="Rcf94466e32f846af"/>
    <p:sldId xmlns:r="http://schemas.openxmlformats.org/officeDocument/2006/relationships" id="261" r:id="Rf00a6d0905464f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e0497c4d247e7" /><Relationship Type="http://schemas.openxmlformats.org/officeDocument/2006/relationships/slide" Target="/ppt/slides/slide1.xml" Id="R50cae329cc534c80" /><Relationship Type="http://schemas.openxmlformats.org/officeDocument/2006/relationships/slide" Target="/ppt/slides/slide2.xml" Id="R93531fa3ac0640e3" /><Relationship Type="http://schemas.openxmlformats.org/officeDocument/2006/relationships/slide" Target="/ppt/slides/slide3.xml" Id="R05bd38f881844525" /><Relationship Type="http://schemas.openxmlformats.org/officeDocument/2006/relationships/slide" Target="/ppt/slides/slide4.xml" Id="Rf8db86e5e1144830" /><Relationship Type="http://schemas.openxmlformats.org/officeDocument/2006/relationships/slide" Target="/ppt/slides/slide5.xml" Id="Rcf94466e32f846af" /><Relationship Type="http://schemas.openxmlformats.org/officeDocument/2006/relationships/slide" Target="/ppt/slides/slide6.xml" Id="Rf00a6d0905464f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bc177673347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de2fb42dd44cc" /><Relationship Type="http://schemas.openxmlformats.org/officeDocument/2006/relationships/theme" Target="/ppt/slideMasters/theme/theme1.xml" Id="R800d40e5000f46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de2fb42dd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82614f64942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bd8df2bf846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fe673f7b9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fd272252a4a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3bf5162c04d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fdbd5c92d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