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8799c9b10842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2078404e5d4794"/>
  </p:sldMasterIdLst>
  <p:sldIdLst>
    <p:sldId xmlns:r="http://schemas.openxmlformats.org/officeDocument/2006/relationships" id="256" r:id="Rd55f0f36f36a480a"/>
    <p:sldId xmlns:r="http://schemas.openxmlformats.org/officeDocument/2006/relationships" id="257" r:id="R4e53955ac70a452d"/>
    <p:sldId xmlns:r="http://schemas.openxmlformats.org/officeDocument/2006/relationships" id="258" r:id="Re471f2f2a7ac4ae3"/>
    <p:sldId xmlns:r="http://schemas.openxmlformats.org/officeDocument/2006/relationships" id="259" r:id="Ra3d398c04414442f"/>
    <p:sldId xmlns:r="http://schemas.openxmlformats.org/officeDocument/2006/relationships" id="260" r:id="R28a4aa3aa9c24b8a"/>
    <p:sldId xmlns:r="http://schemas.openxmlformats.org/officeDocument/2006/relationships" id="261" r:id="R93b1c81c6b2d4118"/>
    <p:sldId xmlns:r="http://schemas.openxmlformats.org/officeDocument/2006/relationships" id="262" r:id="R96ba1fc01b0448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078404e5d4794" /><Relationship Type="http://schemas.openxmlformats.org/officeDocument/2006/relationships/slide" Target="/ppt/slides/slide1.xml" Id="Rd55f0f36f36a480a" /><Relationship Type="http://schemas.openxmlformats.org/officeDocument/2006/relationships/slide" Target="/ppt/slides/slide2.xml" Id="R4e53955ac70a452d" /><Relationship Type="http://schemas.openxmlformats.org/officeDocument/2006/relationships/slide" Target="/ppt/slides/slide3.xml" Id="Re471f2f2a7ac4ae3" /><Relationship Type="http://schemas.openxmlformats.org/officeDocument/2006/relationships/slide" Target="/ppt/slides/slide4.xml" Id="Ra3d398c04414442f" /><Relationship Type="http://schemas.openxmlformats.org/officeDocument/2006/relationships/slide" Target="/ppt/slides/slide5.xml" Id="R28a4aa3aa9c24b8a" /><Relationship Type="http://schemas.openxmlformats.org/officeDocument/2006/relationships/slide" Target="/ppt/slides/slide6.xml" Id="R93b1c81c6b2d4118" /><Relationship Type="http://schemas.openxmlformats.org/officeDocument/2006/relationships/slide" Target="/ppt/slides/slide7.xml" Id="R96ba1fc01b0448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9be8a51b7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afa2bbf9f4ddb" /><Relationship Type="http://schemas.openxmlformats.org/officeDocument/2006/relationships/theme" Target="/ppt/slideMasters/theme/theme1.xml" Id="R9ab7b0ad496c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6afa2bbf9f4d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008adc21e43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b6862956f49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5b81490c247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04e1a29454f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1a0c474494c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d6eaf905147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636f1c0ff42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CHRISFAM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CHRISFAM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CHRISFAM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CHRISFAM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CHRISFAM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CHRISFAM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11 405 721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CHRISFAM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CHRISTIANSEN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CHRISFAM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Seksjon 205, Bjergsted Terrasse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54 13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tch@avito.no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990 231 168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CHRISFAM AS</a:t>
            </a:r>
          </a:p>
        </p:txBody>
      </p:sp>
    </p:spTree>
  </p:cSld>
  <p:clrMapOvr>
    <a:masterClrMapping xmlns:a="http://schemas.openxmlformats.org/drawingml/2006/main"/>
  </p:clrMapOvr>
</p:sld>
</file>