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b1afac82f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741628c6749fe"/>
  </p:sldMasterIdLst>
  <p:sldIdLst>
    <p:sldId xmlns:r="http://schemas.openxmlformats.org/officeDocument/2006/relationships" id="256" r:id="R0a28966a6ccc4ac8"/>
    <p:sldId xmlns:r="http://schemas.openxmlformats.org/officeDocument/2006/relationships" id="257" r:id="R6549750198b94ace"/>
    <p:sldId xmlns:r="http://schemas.openxmlformats.org/officeDocument/2006/relationships" id="258" r:id="R2e44d4614a9b4c67"/>
    <p:sldId xmlns:r="http://schemas.openxmlformats.org/officeDocument/2006/relationships" id="259" r:id="Rf2a1532a4ed64f1c"/>
    <p:sldId xmlns:r="http://schemas.openxmlformats.org/officeDocument/2006/relationships" id="260" r:id="Rd3cddd7b33144539"/>
    <p:sldId xmlns:r="http://schemas.openxmlformats.org/officeDocument/2006/relationships" id="261" r:id="R1ad30144215e42db"/>
    <p:sldId xmlns:r="http://schemas.openxmlformats.org/officeDocument/2006/relationships" id="262" r:id="R5d26d2c301d6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741628c6749fe" /><Relationship Type="http://schemas.openxmlformats.org/officeDocument/2006/relationships/slide" Target="/ppt/slides/slide1.xml" Id="R0a28966a6ccc4ac8" /><Relationship Type="http://schemas.openxmlformats.org/officeDocument/2006/relationships/slide" Target="/ppt/slides/slide2.xml" Id="R6549750198b94ace" /><Relationship Type="http://schemas.openxmlformats.org/officeDocument/2006/relationships/slide" Target="/ppt/slides/slide3.xml" Id="R2e44d4614a9b4c67" /><Relationship Type="http://schemas.openxmlformats.org/officeDocument/2006/relationships/slide" Target="/ppt/slides/slide4.xml" Id="Rf2a1532a4ed64f1c" /><Relationship Type="http://schemas.openxmlformats.org/officeDocument/2006/relationships/slide" Target="/ppt/slides/slide5.xml" Id="Rd3cddd7b33144539" /><Relationship Type="http://schemas.openxmlformats.org/officeDocument/2006/relationships/slide" Target="/ppt/slides/slide6.xml" Id="R1ad30144215e42db" /><Relationship Type="http://schemas.openxmlformats.org/officeDocument/2006/relationships/slide" Target="/ppt/slides/slide7.xml" Id="R5d26d2c301d6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3e07c8a61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a90c30c174031" /><Relationship Type="http://schemas.openxmlformats.org/officeDocument/2006/relationships/theme" Target="/ppt/slideMasters/theme/theme1.xml" Id="Re7b4943e7ab4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a90c30c17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6e02a094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7bc348e2a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fef96fb71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9ae304b8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655ab59b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485a4b04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5bade587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