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76dba60a1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7447e020204ede"/>
  </p:sldMasterIdLst>
  <p:sldIdLst>
    <p:sldId xmlns:r="http://schemas.openxmlformats.org/officeDocument/2006/relationships" id="256" r:id="Ra966495671bd40e4"/>
    <p:sldId xmlns:r="http://schemas.openxmlformats.org/officeDocument/2006/relationships" id="257" r:id="R045b3534d2784b5f"/>
    <p:sldId xmlns:r="http://schemas.openxmlformats.org/officeDocument/2006/relationships" id="258" r:id="Rb574c02b9d4e4759"/>
    <p:sldId xmlns:r="http://schemas.openxmlformats.org/officeDocument/2006/relationships" id="259" r:id="Rdf28a77727504fb1"/>
    <p:sldId xmlns:r="http://schemas.openxmlformats.org/officeDocument/2006/relationships" id="260" r:id="Rb3187533983344f1"/>
    <p:sldId xmlns:r="http://schemas.openxmlformats.org/officeDocument/2006/relationships" id="261" r:id="Rf5fae304a8fe453d"/>
    <p:sldId xmlns:r="http://schemas.openxmlformats.org/officeDocument/2006/relationships" id="262" r:id="Rb2b788397639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447e020204ede" /><Relationship Type="http://schemas.openxmlformats.org/officeDocument/2006/relationships/slide" Target="/ppt/slides/slide1.xml" Id="Ra966495671bd40e4" /><Relationship Type="http://schemas.openxmlformats.org/officeDocument/2006/relationships/slide" Target="/ppt/slides/slide2.xml" Id="R045b3534d2784b5f" /><Relationship Type="http://schemas.openxmlformats.org/officeDocument/2006/relationships/slide" Target="/ppt/slides/slide3.xml" Id="Rb574c02b9d4e4759" /><Relationship Type="http://schemas.openxmlformats.org/officeDocument/2006/relationships/slide" Target="/ppt/slides/slide4.xml" Id="Rdf28a77727504fb1" /><Relationship Type="http://schemas.openxmlformats.org/officeDocument/2006/relationships/slide" Target="/ppt/slides/slide5.xml" Id="Rb3187533983344f1" /><Relationship Type="http://schemas.openxmlformats.org/officeDocument/2006/relationships/slide" Target="/ppt/slides/slide6.xml" Id="Rf5fae304a8fe453d" /><Relationship Type="http://schemas.openxmlformats.org/officeDocument/2006/relationships/slide" Target="/ppt/slides/slide7.xml" Id="Rb2b788397639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fe8c91afc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c805732c4d72" /><Relationship Type="http://schemas.openxmlformats.org/officeDocument/2006/relationships/theme" Target="/ppt/slideMasters/theme/theme1.xml" Id="R380da96d255f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4c805732c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43c33534d45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3eecc1ec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96822c250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e130e3580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4d5cab5ab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e59883ab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28aed2cbf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AUDUN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OLSEN HOLDING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Nilsens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990 181 152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AUDUN OLSEN HOLDING AS</a:t>
            </a:r>
          </a:p>
        </p:txBody>
      </p:sp>
    </p:spTree>
  </p:cSld>
  <p:clrMapOvr>
    <a:masterClrMapping xmlns:a="http://schemas.openxmlformats.org/drawingml/2006/main"/>
  </p:clrMapOvr>
</p:sld>
</file>