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f6c62aeb0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f22938ee945a9"/>
  </p:sldMasterIdLst>
  <p:sldIdLst>
    <p:sldId xmlns:r="http://schemas.openxmlformats.org/officeDocument/2006/relationships" id="256" r:id="R29946ce4a71e45ba"/>
    <p:sldId xmlns:r="http://schemas.openxmlformats.org/officeDocument/2006/relationships" id="257" r:id="R920b2a65f6c344fc"/>
    <p:sldId xmlns:r="http://schemas.openxmlformats.org/officeDocument/2006/relationships" id="258" r:id="R78a7256bbc284ccb"/>
    <p:sldId xmlns:r="http://schemas.openxmlformats.org/officeDocument/2006/relationships" id="259" r:id="R7bef4b04c1c34ca3"/>
    <p:sldId xmlns:r="http://schemas.openxmlformats.org/officeDocument/2006/relationships" id="260" r:id="Rb320b51848e54e07"/>
    <p:sldId xmlns:r="http://schemas.openxmlformats.org/officeDocument/2006/relationships" id="261" r:id="R17dd3732cf2f45be"/>
    <p:sldId xmlns:r="http://schemas.openxmlformats.org/officeDocument/2006/relationships" id="262" r:id="R9a682100071e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f22938ee945a9" /><Relationship Type="http://schemas.openxmlformats.org/officeDocument/2006/relationships/slide" Target="/ppt/slides/slide1.xml" Id="R29946ce4a71e45ba" /><Relationship Type="http://schemas.openxmlformats.org/officeDocument/2006/relationships/slide" Target="/ppt/slides/slide2.xml" Id="R920b2a65f6c344fc" /><Relationship Type="http://schemas.openxmlformats.org/officeDocument/2006/relationships/slide" Target="/ppt/slides/slide3.xml" Id="R78a7256bbc284ccb" /><Relationship Type="http://schemas.openxmlformats.org/officeDocument/2006/relationships/slide" Target="/ppt/slides/slide4.xml" Id="R7bef4b04c1c34ca3" /><Relationship Type="http://schemas.openxmlformats.org/officeDocument/2006/relationships/slide" Target="/ppt/slides/slide5.xml" Id="Rb320b51848e54e07" /><Relationship Type="http://schemas.openxmlformats.org/officeDocument/2006/relationships/slide" Target="/ppt/slides/slide6.xml" Id="R17dd3732cf2f45be" /><Relationship Type="http://schemas.openxmlformats.org/officeDocument/2006/relationships/slide" Target="/ppt/slides/slide7.xml" Id="R9a682100071e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d77f6b40a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bde0e80994584" /><Relationship Type="http://schemas.openxmlformats.org/officeDocument/2006/relationships/theme" Target="/ppt/slideMasters/theme/theme1.xml" Id="R38f557b72e38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bde0e8099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16f3b7b24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597746fea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d3cb878c8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bddf6563f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b813fea44b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564e51c041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a8c3fb176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 NORDIC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17 748 743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17 778 410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AVLØYP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ja@itvison.no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990 138 575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