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189e1c10c348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aa3e6145e34671"/>
  </p:sldMasterIdLst>
  <p:sldIdLst>
    <p:sldId xmlns:r="http://schemas.openxmlformats.org/officeDocument/2006/relationships" id="256" r:id="R903144e8faf644dc"/>
    <p:sldId xmlns:r="http://schemas.openxmlformats.org/officeDocument/2006/relationships" id="257" r:id="R19a38c257ac440b5"/>
    <p:sldId xmlns:r="http://schemas.openxmlformats.org/officeDocument/2006/relationships" id="258" r:id="Rfa8ec2f187d84ecd"/>
    <p:sldId xmlns:r="http://schemas.openxmlformats.org/officeDocument/2006/relationships" id="259" r:id="Ra31081124ad34003"/>
    <p:sldId xmlns:r="http://schemas.openxmlformats.org/officeDocument/2006/relationships" id="260" r:id="R1707c588237e46d7"/>
    <p:sldId xmlns:r="http://schemas.openxmlformats.org/officeDocument/2006/relationships" id="261" r:id="Rc7925eb246d544c8"/>
    <p:sldId xmlns:r="http://schemas.openxmlformats.org/officeDocument/2006/relationships" id="262" r:id="Ra209dfefbf3345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aa3e6145e34671" /><Relationship Type="http://schemas.openxmlformats.org/officeDocument/2006/relationships/slide" Target="/ppt/slides/slide1.xml" Id="R903144e8faf644dc" /><Relationship Type="http://schemas.openxmlformats.org/officeDocument/2006/relationships/slide" Target="/ppt/slides/slide2.xml" Id="R19a38c257ac440b5" /><Relationship Type="http://schemas.openxmlformats.org/officeDocument/2006/relationships/slide" Target="/ppt/slides/slide3.xml" Id="Rfa8ec2f187d84ecd" /><Relationship Type="http://schemas.openxmlformats.org/officeDocument/2006/relationships/slide" Target="/ppt/slides/slide4.xml" Id="Ra31081124ad34003" /><Relationship Type="http://schemas.openxmlformats.org/officeDocument/2006/relationships/slide" Target="/ppt/slides/slide5.xml" Id="R1707c588237e46d7" /><Relationship Type="http://schemas.openxmlformats.org/officeDocument/2006/relationships/slide" Target="/ppt/slides/slide6.xml" Id="Rc7925eb246d544c8" /><Relationship Type="http://schemas.openxmlformats.org/officeDocument/2006/relationships/slide" Target="/ppt/slides/slide7.xml" Id="Ra209dfefbf3345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f0785f62274b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e731092244e4e" /><Relationship Type="http://schemas.openxmlformats.org/officeDocument/2006/relationships/theme" Target="/ppt/slideMasters/theme/theme1.xml" Id="R3d9eecafee8f4d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6e731092244e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d623f88d14b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76f3f557340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7920c905945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cde80f3d444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419891a1441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866fb320849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a0bc8d66f40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FOSSEKALLEN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FOSSEKALLEN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148 489 788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137 018 148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132 769 476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1 321 810 231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1 347 789 356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ELVEKALLEN AS  –  27,9 %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AGF AS  –  27,8 %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AMFA AS  –  27,8 %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ELVEKALLEN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AMFA AS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AGF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990 093 210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