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8181a7a29d4d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3291e149904cb7"/>
  </p:sldMasterIdLst>
  <p:sldIdLst>
    <p:sldId xmlns:r="http://schemas.openxmlformats.org/officeDocument/2006/relationships" id="256" r:id="R2e7575998a794440"/>
    <p:sldId xmlns:r="http://schemas.openxmlformats.org/officeDocument/2006/relationships" id="257" r:id="Rb966b03d623d4e0d"/>
    <p:sldId xmlns:r="http://schemas.openxmlformats.org/officeDocument/2006/relationships" id="258" r:id="R9f0118cdab34404c"/>
    <p:sldId xmlns:r="http://schemas.openxmlformats.org/officeDocument/2006/relationships" id="259" r:id="R6f57908d12b4419d"/>
    <p:sldId xmlns:r="http://schemas.openxmlformats.org/officeDocument/2006/relationships" id="260" r:id="Rc59b1d400eaa4186"/>
    <p:sldId xmlns:r="http://schemas.openxmlformats.org/officeDocument/2006/relationships" id="261" r:id="R60b0cc2c04df447b"/>
    <p:sldId xmlns:r="http://schemas.openxmlformats.org/officeDocument/2006/relationships" id="262" r:id="R82adca82c6d346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291e149904cb7" /><Relationship Type="http://schemas.openxmlformats.org/officeDocument/2006/relationships/slide" Target="/ppt/slides/slide1.xml" Id="R2e7575998a794440" /><Relationship Type="http://schemas.openxmlformats.org/officeDocument/2006/relationships/slide" Target="/ppt/slides/slide2.xml" Id="Rb966b03d623d4e0d" /><Relationship Type="http://schemas.openxmlformats.org/officeDocument/2006/relationships/slide" Target="/ppt/slides/slide3.xml" Id="R9f0118cdab34404c" /><Relationship Type="http://schemas.openxmlformats.org/officeDocument/2006/relationships/slide" Target="/ppt/slides/slide4.xml" Id="R6f57908d12b4419d" /><Relationship Type="http://schemas.openxmlformats.org/officeDocument/2006/relationships/slide" Target="/ppt/slides/slide5.xml" Id="Rc59b1d400eaa4186" /><Relationship Type="http://schemas.openxmlformats.org/officeDocument/2006/relationships/slide" Target="/ppt/slides/slide6.xml" Id="R60b0cc2c04df447b" /><Relationship Type="http://schemas.openxmlformats.org/officeDocument/2006/relationships/slide" Target="/ppt/slides/slide7.xml" Id="R82adca82c6d346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03b12259e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bbb0c7fa14aa2" /><Relationship Type="http://schemas.openxmlformats.org/officeDocument/2006/relationships/theme" Target="/ppt/slideMasters/theme/theme1.xml" Id="R91404446815b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abbb0c7fa14a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1e13da1e247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7b050588649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f72e91cb44c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92ed2870f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3a77dd9694e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17810536149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03c5c8d0a41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EISGUL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EISGUL AS ble etablert [år] og holder til i Oppaker.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2 912 341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3 133 856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SÆTRE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2166 Oppaker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osg@eisgul.no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990 033 293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