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70e1d003d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afb1f8cf045a8"/>
  </p:sldMasterIdLst>
  <p:sldIdLst>
    <p:sldId xmlns:r="http://schemas.openxmlformats.org/officeDocument/2006/relationships" id="256" r:id="R19083f4cca0c4219"/>
    <p:sldId xmlns:r="http://schemas.openxmlformats.org/officeDocument/2006/relationships" id="257" r:id="R9279bcd98d7549f3"/>
    <p:sldId xmlns:r="http://schemas.openxmlformats.org/officeDocument/2006/relationships" id="258" r:id="Rabfa129d69ab4f50"/>
    <p:sldId xmlns:r="http://schemas.openxmlformats.org/officeDocument/2006/relationships" id="259" r:id="R13b4dac14d72422d"/>
    <p:sldId xmlns:r="http://schemas.openxmlformats.org/officeDocument/2006/relationships" id="260" r:id="R294cadd7afe84d27"/>
    <p:sldId xmlns:r="http://schemas.openxmlformats.org/officeDocument/2006/relationships" id="261" r:id="R760e0fdfef944cd0"/>
    <p:sldId xmlns:r="http://schemas.openxmlformats.org/officeDocument/2006/relationships" id="262" r:id="R3697e6d79f1e4a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afb1f8cf045a8" /><Relationship Type="http://schemas.openxmlformats.org/officeDocument/2006/relationships/slide" Target="/ppt/slides/slide1.xml" Id="R19083f4cca0c4219" /><Relationship Type="http://schemas.openxmlformats.org/officeDocument/2006/relationships/slide" Target="/ppt/slides/slide2.xml" Id="R9279bcd98d7549f3" /><Relationship Type="http://schemas.openxmlformats.org/officeDocument/2006/relationships/slide" Target="/ppt/slides/slide3.xml" Id="Rabfa129d69ab4f50" /><Relationship Type="http://schemas.openxmlformats.org/officeDocument/2006/relationships/slide" Target="/ppt/slides/slide4.xml" Id="R13b4dac14d72422d" /><Relationship Type="http://schemas.openxmlformats.org/officeDocument/2006/relationships/slide" Target="/ppt/slides/slide5.xml" Id="R294cadd7afe84d27" /><Relationship Type="http://schemas.openxmlformats.org/officeDocument/2006/relationships/slide" Target="/ppt/slides/slide6.xml" Id="R760e0fdfef944cd0" /><Relationship Type="http://schemas.openxmlformats.org/officeDocument/2006/relationships/slide" Target="/ppt/slides/slide7.xml" Id="R3697e6d79f1e4a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67b28fb854b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da3bb7ea44177" /><Relationship Type="http://schemas.openxmlformats.org/officeDocument/2006/relationships/theme" Target="/ppt/slideMasters/theme/theme1.xml" Id="R3deb830147d742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eda3bb7ea4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cf92716944b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cfbaa3b3f40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dddc3ada41b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7f91e730d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12d08fb1645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6483efe1d44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0d1d530e046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ELVEBAKKEN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ELVEBAKKEN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−1 105 173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−3 352 724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11 903 176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VÅGEN SIVERTSEN  –  36,1 %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 CAPITAL AS  –  31,9 %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MICHAEL VÅGEN SIVERTSEN  –  31,9 %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Michael V. Sivertsen, Voll terrasse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990 011 915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ELVEBAKKEN INVEST AS</a:t>
            </a:r>
          </a:p>
        </p:txBody>
      </p:sp>
    </p:spTree>
  </p:cSld>
  <p:clrMapOvr>
    <a:masterClrMapping xmlns:a="http://schemas.openxmlformats.org/drawingml/2006/main"/>
  </p:clrMapOvr>
</p:sld>
</file>