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e21c3318674b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1a115618f94b4b"/>
  </p:sldMasterIdLst>
  <p:sldIdLst>
    <p:sldId xmlns:r="http://schemas.openxmlformats.org/officeDocument/2006/relationships" id="256" r:id="Rf4b34673a9a54d29"/>
    <p:sldId xmlns:r="http://schemas.openxmlformats.org/officeDocument/2006/relationships" id="257" r:id="Rf722394479094991"/>
    <p:sldId xmlns:r="http://schemas.openxmlformats.org/officeDocument/2006/relationships" id="258" r:id="R2ea91ac19ee44128"/>
    <p:sldId xmlns:r="http://schemas.openxmlformats.org/officeDocument/2006/relationships" id="259" r:id="R716d9d2b21da4a53"/>
    <p:sldId xmlns:r="http://schemas.openxmlformats.org/officeDocument/2006/relationships" id="260" r:id="Ra2486f25f1104984"/>
    <p:sldId xmlns:r="http://schemas.openxmlformats.org/officeDocument/2006/relationships" id="261" r:id="Rf825907f46c14a70"/>
    <p:sldId xmlns:r="http://schemas.openxmlformats.org/officeDocument/2006/relationships" id="262" r:id="Re93ada504c6146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1a115618f94b4b" /><Relationship Type="http://schemas.openxmlformats.org/officeDocument/2006/relationships/slide" Target="/ppt/slides/slide1.xml" Id="Rf4b34673a9a54d29" /><Relationship Type="http://schemas.openxmlformats.org/officeDocument/2006/relationships/slide" Target="/ppt/slides/slide2.xml" Id="Rf722394479094991" /><Relationship Type="http://schemas.openxmlformats.org/officeDocument/2006/relationships/slide" Target="/ppt/slides/slide3.xml" Id="R2ea91ac19ee44128" /><Relationship Type="http://schemas.openxmlformats.org/officeDocument/2006/relationships/slide" Target="/ppt/slides/slide4.xml" Id="R716d9d2b21da4a53" /><Relationship Type="http://schemas.openxmlformats.org/officeDocument/2006/relationships/slide" Target="/ppt/slides/slide5.xml" Id="Ra2486f25f1104984" /><Relationship Type="http://schemas.openxmlformats.org/officeDocument/2006/relationships/slide" Target="/ppt/slides/slide6.xml" Id="Rf825907f46c14a70" /><Relationship Type="http://schemas.openxmlformats.org/officeDocument/2006/relationships/slide" Target="/ppt/slides/slide7.xml" Id="Re93ada504c6146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cbe3ddec8441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6cbf8007a49e4" /><Relationship Type="http://schemas.openxmlformats.org/officeDocument/2006/relationships/theme" Target="/ppt/slideMasters/theme/theme1.xml" Id="R14774a70117a4d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36cbf8007a49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c02d59c284a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d5a08c15b48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c75754b734c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00680857c42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190c840e249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b5d0f555542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ca977eb4f43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SVÅHOLM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SVÅHOLM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SVÅHOLM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SVÅHOLM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SVÅHOLM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SVÅHOLM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170 124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111 676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5 866 583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10 470 895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SVÅHOLM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SEVERIN REINERTSEN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SVÅHOLM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Skibbuveien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990 000 239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SVÅHOLM AS</a:t>
            </a:r>
          </a:p>
        </p:txBody>
      </p:sp>
    </p:spTree>
  </p:cSld>
  <p:clrMapOvr>
    <a:masterClrMapping xmlns:a="http://schemas.openxmlformats.org/drawingml/2006/main"/>
  </p:clrMapOvr>
</p:sld>
</file>