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5414d193834a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3d607f6fc44b5c"/>
  </p:sldMasterIdLst>
  <p:sldIdLst>
    <p:sldId xmlns:r="http://schemas.openxmlformats.org/officeDocument/2006/relationships" id="256" r:id="Rb251415d44e74048"/>
    <p:sldId xmlns:r="http://schemas.openxmlformats.org/officeDocument/2006/relationships" id="257" r:id="R8406f06783464204"/>
    <p:sldId xmlns:r="http://schemas.openxmlformats.org/officeDocument/2006/relationships" id="258" r:id="Rcdd3b02a9d3c44ef"/>
    <p:sldId xmlns:r="http://schemas.openxmlformats.org/officeDocument/2006/relationships" id="259" r:id="R9b14d9f688d1426b"/>
    <p:sldId xmlns:r="http://schemas.openxmlformats.org/officeDocument/2006/relationships" id="260" r:id="Ra3685a6be2774514"/>
    <p:sldId xmlns:r="http://schemas.openxmlformats.org/officeDocument/2006/relationships" id="261" r:id="R8911feb7e72a488f"/>
    <p:sldId xmlns:r="http://schemas.openxmlformats.org/officeDocument/2006/relationships" id="262" r:id="R04561e6342b54f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3d607f6fc44b5c" /><Relationship Type="http://schemas.openxmlformats.org/officeDocument/2006/relationships/slide" Target="/ppt/slides/slide1.xml" Id="Rb251415d44e74048" /><Relationship Type="http://schemas.openxmlformats.org/officeDocument/2006/relationships/slide" Target="/ppt/slides/slide2.xml" Id="R8406f06783464204" /><Relationship Type="http://schemas.openxmlformats.org/officeDocument/2006/relationships/slide" Target="/ppt/slides/slide3.xml" Id="Rcdd3b02a9d3c44ef" /><Relationship Type="http://schemas.openxmlformats.org/officeDocument/2006/relationships/slide" Target="/ppt/slides/slide4.xml" Id="R9b14d9f688d1426b" /><Relationship Type="http://schemas.openxmlformats.org/officeDocument/2006/relationships/slide" Target="/ppt/slides/slide5.xml" Id="Ra3685a6be2774514" /><Relationship Type="http://schemas.openxmlformats.org/officeDocument/2006/relationships/slide" Target="/ppt/slides/slide6.xml" Id="R8911feb7e72a488f" /><Relationship Type="http://schemas.openxmlformats.org/officeDocument/2006/relationships/slide" Target="/ppt/slides/slide7.xml" Id="R04561e6342b54f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ae94ccd6042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eb0c8019a440f" /><Relationship Type="http://schemas.openxmlformats.org/officeDocument/2006/relationships/theme" Target="/ppt/slideMasters/theme/theme1.xml" Id="Rc10f27aec0144c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aeb0c8019a44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a456eca7947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7784c7b0042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3dc374b584d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94a3fb97245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532f02be64f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2ec016bbe43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7e08e37b64e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POT INVEST AS ble etablert [år] og holder til i Bærums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−3 627 173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7 406 262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7 575 963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PER OSKAR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Linderudveien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1353 Bærums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