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a53be17ec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8ac8f9a804978"/>
  </p:sldMasterIdLst>
  <p:sldIdLst>
    <p:sldId xmlns:r="http://schemas.openxmlformats.org/officeDocument/2006/relationships" id="256" r:id="R45085e43a38047ee"/>
    <p:sldId xmlns:r="http://schemas.openxmlformats.org/officeDocument/2006/relationships" id="257" r:id="R7b63e7249bdf4eb9"/>
    <p:sldId xmlns:r="http://schemas.openxmlformats.org/officeDocument/2006/relationships" id="258" r:id="Rce23dfe860304480"/>
    <p:sldId xmlns:r="http://schemas.openxmlformats.org/officeDocument/2006/relationships" id="259" r:id="R24e0f1726e4c4c3b"/>
    <p:sldId xmlns:r="http://schemas.openxmlformats.org/officeDocument/2006/relationships" id="260" r:id="Ra6aea186f0b34acd"/>
    <p:sldId xmlns:r="http://schemas.openxmlformats.org/officeDocument/2006/relationships" id="261" r:id="R39857a4412ab4b4d"/>
    <p:sldId xmlns:r="http://schemas.openxmlformats.org/officeDocument/2006/relationships" id="262" r:id="Rbecd2c2d9a9d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8ac8f9a804978" /><Relationship Type="http://schemas.openxmlformats.org/officeDocument/2006/relationships/slide" Target="/ppt/slides/slide1.xml" Id="R45085e43a38047ee" /><Relationship Type="http://schemas.openxmlformats.org/officeDocument/2006/relationships/slide" Target="/ppt/slides/slide2.xml" Id="R7b63e7249bdf4eb9" /><Relationship Type="http://schemas.openxmlformats.org/officeDocument/2006/relationships/slide" Target="/ppt/slides/slide3.xml" Id="Rce23dfe860304480" /><Relationship Type="http://schemas.openxmlformats.org/officeDocument/2006/relationships/slide" Target="/ppt/slides/slide4.xml" Id="R24e0f1726e4c4c3b" /><Relationship Type="http://schemas.openxmlformats.org/officeDocument/2006/relationships/slide" Target="/ppt/slides/slide5.xml" Id="Ra6aea186f0b34acd" /><Relationship Type="http://schemas.openxmlformats.org/officeDocument/2006/relationships/slide" Target="/ppt/slides/slide6.xml" Id="R39857a4412ab4b4d" /><Relationship Type="http://schemas.openxmlformats.org/officeDocument/2006/relationships/slide" Target="/ppt/slides/slide7.xml" Id="Rbecd2c2d9a9d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55719cfff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639dee4d43ec" /><Relationship Type="http://schemas.openxmlformats.org/officeDocument/2006/relationships/theme" Target="/ppt/slideMasters/theme/theme1.xml" Id="R6fe0f79ce140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0639dee4d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577002ec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c2de79b4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5d2a43587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a6ea943a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94fbff10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2676bbdd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23184fed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