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a650fc9dd446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3832f0214a4cfa"/>
  </p:sldMasterIdLst>
  <p:sldIdLst>
    <p:sldId xmlns:r="http://schemas.openxmlformats.org/officeDocument/2006/relationships" id="256" r:id="Refbbe8167cd84c7c"/>
    <p:sldId xmlns:r="http://schemas.openxmlformats.org/officeDocument/2006/relationships" id="257" r:id="R8ad3cfa404a844ec"/>
    <p:sldId xmlns:r="http://schemas.openxmlformats.org/officeDocument/2006/relationships" id="258" r:id="R316ba4962bdb4d71"/>
    <p:sldId xmlns:r="http://schemas.openxmlformats.org/officeDocument/2006/relationships" id="259" r:id="R01168486915e4aab"/>
    <p:sldId xmlns:r="http://schemas.openxmlformats.org/officeDocument/2006/relationships" id="260" r:id="R10c45ec93b8f4ea4"/>
    <p:sldId xmlns:r="http://schemas.openxmlformats.org/officeDocument/2006/relationships" id="261" r:id="R1d7712311d4847ad"/>
    <p:sldId xmlns:r="http://schemas.openxmlformats.org/officeDocument/2006/relationships" id="262" r:id="R673bef47c5e04f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3832f0214a4cfa" /><Relationship Type="http://schemas.openxmlformats.org/officeDocument/2006/relationships/slide" Target="/ppt/slides/slide1.xml" Id="Refbbe8167cd84c7c" /><Relationship Type="http://schemas.openxmlformats.org/officeDocument/2006/relationships/slide" Target="/ppt/slides/slide2.xml" Id="R8ad3cfa404a844ec" /><Relationship Type="http://schemas.openxmlformats.org/officeDocument/2006/relationships/slide" Target="/ppt/slides/slide3.xml" Id="R316ba4962bdb4d71" /><Relationship Type="http://schemas.openxmlformats.org/officeDocument/2006/relationships/slide" Target="/ppt/slides/slide4.xml" Id="R01168486915e4aab" /><Relationship Type="http://schemas.openxmlformats.org/officeDocument/2006/relationships/slide" Target="/ppt/slides/slide5.xml" Id="R10c45ec93b8f4ea4" /><Relationship Type="http://schemas.openxmlformats.org/officeDocument/2006/relationships/slide" Target="/ppt/slides/slide6.xml" Id="R1d7712311d4847ad" /><Relationship Type="http://schemas.openxmlformats.org/officeDocument/2006/relationships/slide" Target="/ppt/slides/slide7.xml" Id="R673bef47c5e04f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690c99369a4d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26bcd641c4ca9" /><Relationship Type="http://schemas.openxmlformats.org/officeDocument/2006/relationships/theme" Target="/ppt/slideMasters/theme/theme1.xml" Id="R8a21ca118cbe4f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026bcd641c4c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51d6ea5714b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c5ab24c8744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d573ce13e4a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4a16a51de4a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0e84cf47447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df5ba757a49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2b5cc46154b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KIRIE AS ble etablert [år] og holder til i Gjettum.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1 577 469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8 041 779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8 075 800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LARSSON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Evjehøgda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989 966 758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KIRIE AS</a:t>
            </a:r>
          </a:p>
        </p:txBody>
      </p:sp>
    </p:spTree>
  </p:cSld>
  <p:clrMapOvr>
    <a:masterClrMapping xmlns:a="http://schemas.openxmlformats.org/drawingml/2006/main"/>
  </p:clrMapOvr>
</p:sld>
</file>