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af3aff0ee4140e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dd14e099ad54f72"/>
  </p:sldMasterIdLst>
  <p:sldIdLst>
    <p:sldId xmlns:r="http://schemas.openxmlformats.org/officeDocument/2006/relationships" id="256" r:id="R1b5ec535691e4d87"/>
    <p:sldId xmlns:r="http://schemas.openxmlformats.org/officeDocument/2006/relationships" id="257" r:id="R914eb71c12cf46f2"/>
    <p:sldId xmlns:r="http://schemas.openxmlformats.org/officeDocument/2006/relationships" id="258" r:id="Rd340c1cee96c4589"/>
    <p:sldId xmlns:r="http://schemas.openxmlformats.org/officeDocument/2006/relationships" id="259" r:id="R993997b369e44299"/>
    <p:sldId xmlns:r="http://schemas.openxmlformats.org/officeDocument/2006/relationships" id="260" r:id="R090d68459bb547c1"/>
    <p:sldId xmlns:r="http://schemas.openxmlformats.org/officeDocument/2006/relationships" id="261" r:id="R492dc79a0c0b48f4"/>
    <p:sldId xmlns:r="http://schemas.openxmlformats.org/officeDocument/2006/relationships" id="262" r:id="Rd6cf2260a0d3497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d14e099ad54f72" /><Relationship Type="http://schemas.openxmlformats.org/officeDocument/2006/relationships/slide" Target="/ppt/slides/slide1.xml" Id="R1b5ec535691e4d87" /><Relationship Type="http://schemas.openxmlformats.org/officeDocument/2006/relationships/slide" Target="/ppt/slides/slide2.xml" Id="R914eb71c12cf46f2" /><Relationship Type="http://schemas.openxmlformats.org/officeDocument/2006/relationships/slide" Target="/ppt/slides/slide3.xml" Id="Rd340c1cee96c4589" /><Relationship Type="http://schemas.openxmlformats.org/officeDocument/2006/relationships/slide" Target="/ppt/slides/slide4.xml" Id="R993997b369e44299" /><Relationship Type="http://schemas.openxmlformats.org/officeDocument/2006/relationships/slide" Target="/ppt/slides/slide5.xml" Id="R090d68459bb547c1" /><Relationship Type="http://schemas.openxmlformats.org/officeDocument/2006/relationships/slide" Target="/ppt/slides/slide6.xml" Id="R492dc79a0c0b48f4" /><Relationship Type="http://schemas.openxmlformats.org/officeDocument/2006/relationships/slide" Target="/ppt/slides/slide7.xml" Id="Rd6cf2260a0d3497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8d6919886a424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c7d977d0db4e6e" /><Relationship Type="http://schemas.openxmlformats.org/officeDocument/2006/relationships/theme" Target="/ppt/slideMasters/theme/theme1.xml" Id="Rbeab92563da24c9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7c7d977d0db4e6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9e17d3dae74de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b118bd7f414d7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9ae4fb9255488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894174e1b94fa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06624eec3e4c1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ef559a96624ed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115cee16ed422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BUHOVD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BUHOVD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BUHOVD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BUHOVD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BUHOVD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BUHOVD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735 381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687 739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3 769 252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28 516 948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42 077 157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BUHOVD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ASCHEHOUG LEIV THORKIL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BUHOVD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Munkengveien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989 966 197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BUHOVD AS</a:t>
            </a:r>
          </a:p>
        </p:txBody>
      </p:sp>
    </p:spTree>
  </p:cSld>
  <p:clrMapOvr>
    <a:masterClrMapping xmlns:a="http://schemas.openxmlformats.org/drawingml/2006/main"/>
  </p:clrMapOvr>
</p:sld>
</file>