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5af051fcd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600dc2bbf4c42"/>
  </p:sldMasterIdLst>
  <p:sldIdLst>
    <p:sldId xmlns:r="http://schemas.openxmlformats.org/officeDocument/2006/relationships" id="256" r:id="R26c119b27ad84af3"/>
    <p:sldId xmlns:r="http://schemas.openxmlformats.org/officeDocument/2006/relationships" id="257" r:id="Ra3dca21db7154adc"/>
    <p:sldId xmlns:r="http://schemas.openxmlformats.org/officeDocument/2006/relationships" id="258" r:id="Rd2b45ffea93243ab"/>
    <p:sldId xmlns:r="http://schemas.openxmlformats.org/officeDocument/2006/relationships" id="259" r:id="Rcac94690222f4108"/>
    <p:sldId xmlns:r="http://schemas.openxmlformats.org/officeDocument/2006/relationships" id="260" r:id="R669c9cfec0f145fe"/>
    <p:sldId xmlns:r="http://schemas.openxmlformats.org/officeDocument/2006/relationships" id="261" r:id="R8b29a604d3614ef0"/>
    <p:sldId xmlns:r="http://schemas.openxmlformats.org/officeDocument/2006/relationships" id="262" r:id="R9a0e750f6f7c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600dc2bbf4c42" /><Relationship Type="http://schemas.openxmlformats.org/officeDocument/2006/relationships/slide" Target="/ppt/slides/slide1.xml" Id="R26c119b27ad84af3" /><Relationship Type="http://schemas.openxmlformats.org/officeDocument/2006/relationships/slide" Target="/ppt/slides/slide2.xml" Id="Ra3dca21db7154adc" /><Relationship Type="http://schemas.openxmlformats.org/officeDocument/2006/relationships/slide" Target="/ppt/slides/slide3.xml" Id="Rd2b45ffea93243ab" /><Relationship Type="http://schemas.openxmlformats.org/officeDocument/2006/relationships/slide" Target="/ppt/slides/slide4.xml" Id="Rcac94690222f4108" /><Relationship Type="http://schemas.openxmlformats.org/officeDocument/2006/relationships/slide" Target="/ppt/slides/slide5.xml" Id="R669c9cfec0f145fe" /><Relationship Type="http://schemas.openxmlformats.org/officeDocument/2006/relationships/slide" Target="/ppt/slides/slide6.xml" Id="R8b29a604d3614ef0" /><Relationship Type="http://schemas.openxmlformats.org/officeDocument/2006/relationships/slide" Target="/ppt/slides/slide7.xml" Id="R9a0e750f6f7c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46de2c38a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60dad8e14750" /><Relationship Type="http://schemas.openxmlformats.org/officeDocument/2006/relationships/theme" Target="/ppt/slideMasters/theme/theme1.xml" Id="R95156b717894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060dad8e1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239783eab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83870420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6f2290cfd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7c738b0d7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ab3e2140d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73cb8a695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ac7ecc39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