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50f0fe72be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280b8d945e4f37"/>
  </p:sldMasterIdLst>
  <p:sldIdLst>
    <p:sldId xmlns:r="http://schemas.openxmlformats.org/officeDocument/2006/relationships" id="256" r:id="R331b7ffb951f497a"/>
    <p:sldId xmlns:r="http://schemas.openxmlformats.org/officeDocument/2006/relationships" id="257" r:id="R93b46877313e4736"/>
    <p:sldId xmlns:r="http://schemas.openxmlformats.org/officeDocument/2006/relationships" id="258" r:id="Rfc9828e456f0445a"/>
    <p:sldId xmlns:r="http://schemas.openxmlformats.org/officeDocument/2006/relationships" id="259" r:id="R456b42052b2a45ac"/>
    <p:sldId xmlns:r="http://schemas.openxmlformats.org/officeDocument/2006/relationships" id="260" r:id="R253fed8ee1f8429b"/>
    <p:sldId xmlns:r="http://schemas.openxmlformats.org/officeDocument/2006/relationships" id="261" r:id="Rc6b63dabd4414970"/>
    <p:sldId xmlns:r="http://schemas.openxmlformats.org/officeDocument/2006/relationships" id="262" r:id="Rea9321e4a9054d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80b8d945e4f37" /><Relationship Type="http://schemas.openxmlformats.org/officeDocument/2006/relationships/slide" Target="/ppt/slides/slide1.xml" Id="R331b7ffb951f497a" /><Relationship Type="http://schemas.openxmlformats.org/officeDocument/2006/relationships/slide" Target="/ppt/slides/slide2.xml" Id="R93b46877313e4736" /><Relationship Type="http://schemas.openxmlformats.org/officeDocument/2006/relationships/slide" Target="/ppt/slides/slide3.xml" Id="Rfc9828e456f0445a" /><Relationship Type="http://schemas.openxmlformats.org/officeDocument/2006/relationships/slide" Target="/ppt/slides/slide4.xml" Id="R456b42052b2a45ac" /><Relationship Type="http://schemas.openxmlformats.org/officeDocument/2006/relationships/slide" Target="/ppt/slides/slide5.xml" Id="R253fed8ee1f8429b" /><Relationship Type="http://schemas.openxmlformats.org/officeDocument/2006/relationships/slide" Target="/ppt/slides/slide6.xml" Id="Rc6b63dabd4414970" /><Relationship Type="http://schemas.openxmlformats.org/officeDocument/2006/relationships/slide" Target="/ppt/slides/slide7.xml" Id="Rea9321e4a9054d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b1933560a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b0677d63c4a72" /><Relationship Type="http://schemas.openxmlformats.org/officeDocument/2006/relationships/theme" Target="/ppt/slideMasters/theme/theme1.xml" Id="R56d9037f0a9541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eb0677d63c4a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78a16309d40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3e5de0ae0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1a400945741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244ab08f940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ed9501c2249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379306cbf42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d599e054d44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FOREFRONT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FOREFRONT HOLDINGS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19 740 729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21 212 806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AARON MERRY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amerry@hotmail.com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989 903 012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