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851693497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8f8c7d508416d"/>
  </p:sldMasterIdLst>
  <p:sldIdLst>
    <p:sldId xmlns:r="http://schemas.openxmlformats.org/officeDocument/2006/relationships" id="256" r:id="R59fb1ac322654a37"/>
    <p:sldId xmlns:r="http://schemas.openxmlformats.org/officeDocument/2006/relationships" id="257" r:id="R9fe48fc4815946f2"/>
    <p:sldId xmlns:r="http://schemas.openxmlformats.org/officeDocument/2006/relationships" id="258" r:id="R170855ffba3c4d10"/>
    <p:sldId xmlns:r="http://schemas.openxmlformats.org/officeDocument/2006/relationships" id="259" r:id="R695f6c9b8eb74aa8"/>
    <p:sldId xmlns:r="http://schemas.openxmlformats.org/officeDocument/2006/relationships" id="260" r:id="R7c4df549753a49ec"/>
    <p:sldId xmlns:r="http://schemas.openxmlformats.org/officeDocument/2006/relationships" id="261" r:id="R3b4637e58465413f"/>
    <p:sldId xmlns:r="http://schemas.openxmlformats.org/officeDocument/2006/relationships" id="262" r:id="Ra4c411b92799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8f8c7d508416d" /><Relationship Type="http://schemas.openxmlformats.org/officeDocument/2006/relationships/slide" Target="/ppt/slides/slide1.xml" Id="R59fb1ac322654a37" /><Relationship Type="http://schemas.openxmlformats.org/officeDocument/2006/relationships/slide" Target="/ppt/slides/slide2.xml" Id="R9fe48fc4815946f2" /><Relationship Type="http://schemas.openxmlformats.org/officeDocument/2006/relationships/slide" Target="/ppt/slides/slide3.xml" Id="R170855ffba3c4d10" /><Relationship Type="http://schemas.openxmlformats.org/officeDocument/2006/relationships/slide" Target="/ppt/slides/slide4.xml" Id="R695f6c9b8eb74aa8" /><Relationship Type="http://schemas.openxmlformats.org/officeDocument/2006/relationships/slide" Target="/ppt/slides/slide5.xml" Id="R7c4df549753a49ec" /><Relationship Type="http://schemas.openxmlformats.org/officeDocument/2006/relationships/slide" Target="/ppt/slides/slide6.xml" Id="R3b4637e58465413f" /><Relationship Type="http://schemas.openxmlformats.org/officeDocument/2006/relationships/slide" Target="/ppt/slides/slide7.xml" Id="Ra4c411b92799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ecfca76e0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8b65390e4f4a" /><Relationship Type="http://schemas.openxmlformats.org/officeDocument/2006/relationships/theme" Target="/ppt/slideMasters/theme/theme1.xml" Id="R024b71e6aa43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f8b65390e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a20f9249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dd3a771b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48e7298c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c15b1f48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ad526bdc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ba30f2e4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f6d1238d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FLEDSBERG HERMOD HOLTE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