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06ec155ef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809188fa74c15"/>
  </p:sldMasterIdLst>
  <p:sldIdLst>
    <p:sldId xmlns:r="http://schemas.openxmlformats.org/officeDocument/2006/relationships" id="256" r:id="R6549f4029fb2471e"/>
    <p:sldId xmlns:r="http://schemas.openxmlformats.org/officeDocument/2006/relationships" id="257" r:id="R94d0554bb3e340d7"/>
    <p:sldId xmlns:r="http://schemas.openxmlformats.org/officeDocument/2006/relationships" id="258" r:id="R7aa04afed42545f3"/>
    <p:sldId xmlns:r="http://schemas.openxmlformats.org/officeDocument/2006/relationships" id="259" r:id="R1144b28a4efb4c1e"/>
    <p:sldId xmlns:r="http://schemas.openxmlformats.org/officeDocument/2006/relationships" id="260" r:id="R3be375ed78524b72"/>
    <p:sldId xmlns:r="http://schemas.openxmlformats.org/officeDocument/2006/relationships" id="261" r:id="R7c3020ecc4ff46c1"/>
    <p:sldId xmlns:r="http://schemas.openxmlformats.org/officeDocument/2006/relationships" id="262" r:id="Rac20824c87e8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809188fa74c15" /><Relationship Type="http://schemas.openxmlformats.org/officeDocument/2006/relationships/slide" Target="/ppt/slides/slide1.xml" Id="R6549f4029fb2471e" /><Relationship Type="http://schemas.openxmlformats.org/officeDocument/2006/relationships/slide" Target="/ppt/slides/slide2.xml" Id="R94d0554bb3e340d7" /><Relationship Type="http://schemas.openxmlformats.org/officeDocument/2006/relationships/slide" Target="/ppt/slides/slide3.xml" Id="R7aa04afed42545f3" /><Relationship Type="http://schemas.openxmlformats.org/officeDocument/2006/relationships/slide" Target="/ppt/slides/slide4.xml" Id="R1144b28a4efb4c1e" /><Relationship Type="http://schemas.openxmlformats.org/officeDocument/2006/relationships/slide" Target="/ppt/slides/slide5.xml" Id="R3be375ed78524b72" /><Relationship Type="http://schemas.openxmlformats.org/officeDocument/2006/relationships/slide" Target="/ppt/slides/slide6.xml" Id="R7c3020ecc4ff46c1" /><Relationship Type="http://schemas.openxmlformats.org/officeDocument/2006/relationships/slide" Target="/ppt/slides/slide7.xml" Id="Rac20824c87e8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8569b2634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907f98e44d08" /><Relationship Type="http://schemas.openxmlformats.org/officeDocument/2006/relationships/theme" Target="/ppt/slideMasters/theme/theme1.xml" Id="Rf2ad2b411026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6907f98e4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4d278352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3d66ca3e0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107913b0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2dbfb5d4e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013ec079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6e3a6788e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eeeadbd4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