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478f60b8b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9f36ae14142b6"/>
  </p:sldMasterIdLst>
  <p:sldIdLst>
    <p:sldId xmlns:r="http://schemas.openxmlformats.org/officeDocument/2006/relationships" id="256" r:id="R3f869b0a404a4ea6"/>
    <p:sldId xmlns:r="http://schemas.openxmlformats.org/officeDocument/2006/relationships" id="257" r:id="R51dac5d5f2e748b7"/>
    <p:sldId xmlns:r="http://schemas.openxmlformats.org/officeDocument/2006/relationships" id="258" r:id="Rc55da7b158274c32"/>
    <p:sldId xmlns:r="http://schemas.openxmlformats.org/officeDocument/2006/relationships" id="259" r:id="R2fb0fd305a364aa6"/>
    <p:sldId xmlns:r="http://schemas.openxmlformats.org/officeDocument/2006/relationships" id="260" r:id="R20339b4304f64209"/>
    <p:sldId xmlns:r="http://schemas.openxmlformats.org/officeDocument/2006/relationships" id="261" r:id="Rd5eefd78865a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9f36ae14142b6" /><Relationship Type="http://schemas.openxmlformats.org/officeDocument/2006/relationships/slide" Target="/ppt/slides/slide1.xml" Id="R3f869b0a404a4ea6" /><Relationship Type="http://schemas.openxmlformats.org/officeDocument/2006/relationships/slide" Target="/ppt/slides/slide2.xml" Id="R51dac5d5f2e748b7" /><Relationship Type="http://schemas.openxmlformats.org/officeDocument/2006/relationships/slide" Target="/ppt/slides/slide3.xml" Id="Rc55da7b158274c32" /><Relationship Type="http://schemas.openxmlformats.org/officeDocument/2006/relationships/slide" Target="/ppt/slides/slide4.xml" Id="R2fb0fd305a364aa6" /><Relationship Type="http://schemas.openxmlformats.org/officeDocument/2006/relationships/slide" Target="/ppt/slides/slide5.xml" Id="R20339b4304f64209" /><Relationship Type="http://schemas.openxmlformats.org/officeDocument/2006/relationships/slide" Target="/ppt/slides/slide6.xml" Id="Rd5eefd78865a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6975c973f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3923160744b4f" /><Relationship Type="http://schemas.openxmlformats.org/officeDocument/2006/relationships/theme" Target="/ppt/slideMasters/theme/theme1.xml" Id="Ra4f78c803a22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392316074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36d67e167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071f0ed2d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941e1050249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0dcba8f63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7ed71e57a4e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5b41126ff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