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8425ecfabc40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b8f31adadc4407"/>
  </p:sldMasterIdLst>
  <p:sldIdLst>
    <p:sldId xmlns:r="http://schemas.openxmlformats.org/officeDocument/2006/relationships" id="256" r:id="Ra5b0a2a57aa442c0"/>
    <p:sldId xmlns:r="http://schemas.openxmlformats.org/officeDocument/2006/relationships" id="257" r:id="Rb0f5e0b507f040d7"/>
    <p:sldId xmlns:r="http://schemas.openxmlformats.org/officeDocument/2006/relationships" id="258" r:id="Rc418819114c4461f"/>
    <p:sldId xmlns:r="http://schemas.openxmlformats.org/officeDocument/2006/relationships" id="259" r:id="Re2b499e255cb498f"/>
    <p:sldId xmlns:r="http://schemas.openxmlformats.org/officeDocument/2006/relationships" id="260" r:id="R8e50f4b9b6ec4765"/>
    <p:sldId xmlns:r="http://schemas.openxmlformats.org/officeDocument/2006/relationships" id="261" r:id="R6861cdddc0304352"/>
    <p:sldId xmlns:r="http://schemas.openxmlformats.org/officeDocument/2006/relationships" id="262" r:id="R61278aa3ddda4d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8f31adadc4407" /><Relationship Type="http://schemas.openxmlformats.org/officeDocument/2006/relationships/slide" Target="/ppt/slides/slide1.xml" Id="Ra5b0a2a57aa442c0" /><Relationship Type="http://schemas.openxmlformats.org/officeDocument/2006/relationships/slide" Target="/ppt/slides/slide2.xml" Id="Rb0f5e0b507f040d7" /><Relationship Type="http://schemas.openxmlformats.org/officeDocument/2006/relationships/slide" Target="/ppt/slides/slide3.xml" Id="Rc418819114c4461f" /><Relationship Type="http://schemas.openxmlformats.org/officeDocument/2006/relationships/slide" Target="/ppt/slides/slide4.xml" Id="Re2b499e255cb498f" /><Relationship Type="http://schemas.openxmlformats.org/officeDocument/2006/relationships/slide" Target="/ppt/slides/slide5.xml" Id="R8e50f4b9b6ec4765" /><Relationship Type="http://schemas.openxmlformats.org/officeDocument/2006/relationships/slide" Target="/ppt/slides/slide6.xml" Id="R6861cdddc0304352" /><Relationship Type="http://schemas.openxmlformats.org/officeDocument/2006/relationships/slide" Target="/ppt/slides/slide7.xml" Id="R61278aa3ddda4d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16e39788d4d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74776ff9d4d73" /><Relationship Type="http://schemas.openxmlformats.org/officeDocument/2006/relationships/theme" Target="/ppt/slideMasters/theme/theme1.xml" Id="R4b32310876654f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574776ff9d4d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654968a994f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e361895d542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b58f7d32543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6a5850edb47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3268cd4f545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9f29c06f549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c5ca292d447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VIKEN-GRUPPEN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VIKEN-GRUPPEN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137 723 000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245 569 000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 INVEST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FORVALTNING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 FORVALTNING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NEUMÜLLER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 CONSULTING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989 840 045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