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16623fd36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b5fa533b84849"/>
  </p:sldMasterIdLst>
  <p:sldIdLst>
    <p:sldId xmlns:r="http://schemas.openxmlformats.org/officeDocument/2006/relationships" id="256" r:id="Rf273b9a55eec430f"/>
    <p:sldId xmlns:r="http://schemas.openxmlformats.org/officeDocument/2006/relationships" id="257" r:id="Rf07ce6d45e4e45a0"/>
    <p:sldId xmlns:r="http://schemas.openxmlformats.org/officeDocument/2006/relationships" id="258" r:id="R42368f4c655941c2"/>
    <p:sldId xmlns:r="http://schemas.openxmlformats.org/officeDocument/2006/relationships" id="259" r:id="Rd358d9ebd7b644ec"/>
    <p:sldId xmlns:r="http://schemas.openxmlformats.org/officeDocument/2006/relationships" id="260" r:id="R83751dc9a5a04263"/>
    <p:sldId xmlns:r="http://schemas.openxmlformats.org/officeDocument/2006/relationships" id="261" r:id="R9d7956493c3241ae"/>
    <p:sldId xmlns:r="http://schemas.openxmlformats.org/officeDocument/2006/relationships" id="262" r:id="R84322ca28990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b5fa533b84849" /><Relationship Type="http://schemas.openxmlformats.org/officeDocument/2006/relationships/slide" Target="/ppt/slides/slide1.xml" Id="Rf273b9a55eec430f" /><Relationship Type="http://schemas.openxmlformats.org/officeDocument/2006/relationships/slide" Target="/ppt/slides/slide2.xml" Id="Rf07ce6d45e4e45a0" /><Relationship Type="http://schemas.openxmlformats.org/officeDocument/2006/relationships/slide" Target="/ppt/slides/slide3.xml" Id="R42368f4c655941c2" /><Relationship Type="http://schemas.openxmlformats.org/officeDocument/2006/relationships/slide" Target="/ppt/slides/slide4.xml" Id="Rd358d9ebd7b644ec" /><Relationship Type="http://schemas.openxmlformats.org/officeDocument/2006/relationships/slide" Target="/ppt/slides/slide5.xml" Id="R83751dc9a5a04263" /><Relationship Type="http://schemas.openxmlformats.org/officeDocument/2006/relationships/slide" Target="/ppt/slides/slide6.xml" Id="R9d7956493c3241ae" /><Relationship Type="http://schemas.openxmlformats.org/officeDocument/2006/relationships/slide" Target="/ppt/slides/slide7.xml" Id="R84322ca28990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849b64195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0c334cdf41dd" /><Relationship Type="http://schemas.openxmlformats.org/officeDocument/2006/relationships/theme" Target="/ppt/slideMasters/theme/theme1.xml" Id="R0d9225de2042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70c334cdf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5d0da650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c1c56c6c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93feed89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05a55a04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2612740b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7230144f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ad9aab6e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