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fd3600682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5731b37814f88"/>
  </p:sldMasterIdLst>
  <p:sldIdLst>
    <p:sldId xmlns:r="http://schemas.openxmlformats.org/officeDocument/2006/relationships" id="256" r:id="R0a093a67012843b5"/>
    <p:sldId xmlns:r="http://schemas.openxmlformats.org/officeDocument/2006/relationships" id="257" r:id="Rc2a0a71a4faa4223"/>
    <p:sldId xmlns:r="http://schemas.openxmlformats.org/officeDocument/2006/relationships" id="258" r:id="R479083b6a86a4154"/>
    <p:sldId xmlns:r="http://schemas.openxmlformats.org/officeDocument/2006/relationships" id="259" r:id="Re9192840bd224708"/>
    <p:sldId xmlns:r="http://schemas.openxmlformats.org/officeDocument/2006/relationships" id="260" r:id="R9e6c2c10c1b94cf5"/>
    <p:sldId xmlns:r="http://schemas.openxmlformats.org/officeDocument/2006/relationships" id="261" r:id="R9ac24ce2b4014a20"/>
    <p:sldId xmlns:r="http://schemas.openxmlformats.org/officeDocument/2006/relationships" id="262" r:id="R70ac68aea55d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5731b37814f88" /><Relationship Type="http://schemas.openxmlformats.org/officeDocument/2006/relationships/slide" Target="/ppt/slides/slide1.xml" Id="R0a093a67012843b5" /><Relationship Type="http://schemas.openxmlformats.org/officeDocument/2006/relationships/slide" Target="/ppt/slides/slide2.xml" Id="Rc2a0a71a4faa4223" /><Relationship Type="http://schemas.openxmlformats.org/officeDocument/2006/relationships/slide" Target="/ppt/slides/slide3.xml" Id="R479083b6a86a4154" /><Relationship Type="http://schemas.openxmlformats.org/officeDocument/2006/relationships/slide" Target="/ppt/slides/slide4.xml" Id="Re9192840bd224708" /><Relationship Type="http://schemas.openxmlformats.org/officeDocument/2006/relationships/slide" Target="/ppt/slides/slide5.xml" Id="R9e6c2c10c1b94cf5" /><Relationship Type="http://schemas.openxmlformats.org/officeDocument/2006/relationships/slide" Target="/ppt/slides/slide6.xml" Id="R9ac24ce2b4014a20" /><Relationship Type="http://schemas.openxmlformats.org/officeDocument/2006/relationships/slide" Target="/ppt/slides/slide7.xml" Id="R70ac68aea55d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0411de22b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2c62cd9be48ca" /><Relationship Type="http://schemas.openxmlformats.org/officeDocument/2006/relationships/theme" Target="/ppt/slideMasters/theme/theme1.xml" Id="R208037c883e6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a2c62cd9be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ac812983c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06b9abd0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4d3c9dfca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ab9b7b7ce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569c503d2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d7ab8d84e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358d2ad83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