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d76c06750741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3bebd62b4943f8"/>
  </p:sldMasterIdLst>
  <p:sldIdLst>
    <p:sldId xmlns:r="http://schemas.openxmlformats.org/officeDocument/2006/relationships" id="256" r:id="R14ffecf6bb2141b1"/>
    <p:sldId xmlns:r="http://schemas.openxmlformats.org/officeDocument/2006/relationships" id="257" r:id="R4dd824d118c04e40"/>
    <p:sldId xmlns:r="http://schemas.openxmlformats.org/officeDocument/2006/relationships" id="258" r:id="R3013187738654dda"/>
    <p:sldId xmlns:r="http://schemas.openxmlformats.org/officeDocument/2006/relationships" id="259" r:id="Rd6cdfed063084cb0"/>
    <p:sldId xmlns:r="http://schemas.openxmlformats.org/officeDocument/2006/relationships" id="260" r:id="R2c99c2f157154cbe"/>
    <p:sldId xmlns:r="http://schemas.openxmlformats.org/officeDocument/2006/relationships" id="261" r:id="Rece810477daf4230"/>
    <p:sldId xmlns:r="http://schemas.openxmlformats.org/officeDocument/2006/relationships" id="262" r:id="R27da120c75c744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3bebd62b4943f8" /><Relationship Type="http://schemas.openxmlformats.org/officeDocument/2006/relationships/slide" Target="/ppt/slides/slide1.xml" Id="R14ffecf6bb2141b1" /><Relationship Type="http://schemas.openxmlformats.org/officeDocument/2006/relationships/slide" Target="/ppt/slides/slide2.xml" Id="R4dd824d118c04e40" /><Relationship Type="http://schemas.openxmlformats.org/officeDocument/2006/relationships/slide" Target="/ppt/slides/slide3.xml" Id="R3013187738654dda" /><Relationship Type="http://schemas.openxmlformats.org/officeDocument/2006/relationships/slide" Target="/ppt/slides/slide4.xml" Id="Rd6cdfed063084cb0" /><Relationship Type="http://schemas.openxmlformats.org/officeDocument/2006/relationships/slide" Target="/ppt/slides/slide5.xml" Id="R2c99c2f157154cbe" /><Relationship Type="http://schemas.openxmlformats.org/officeDocument/2006/relationships/slide" Target="/ppt/slides/slide6.xml" Id="Rece810477daf4230" /><Relationship Type="http://schemas.openxmlformats.org/officeDocument/2006/relationships/slide" Target="/ppt/slides/slide7.xml" Id="R27da120c75c744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6e227f0b824b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56bd509ec4514" /><Relationship Type="http://schemas.openxmlformats.org/officeDocument/2006/relationships/theme" Target="/ppt/slideMasters/theme/theme1.xml" Id="Rb2c66831111a49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756bd509ec45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a4d4aa766247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3badcd52a4f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2432b39ceb46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aebb19c3cd47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3e0749f98448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89e283d3ff43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c35e11f5234e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BYRKJEDALSTUNET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BYRKJEDALSTUNET AS ble etablert [år] og holder til i Dirdal.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25 133 154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−1 084 663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−806 157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4 758 677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8 141 148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BYRKJEDALSTUNET LYS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Hunnedalsvegen 3231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4335 Dirdal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61 29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post@byrkjedalstuent.no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989 762 699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AS</a:t>
            </a:r>
          </a:p>
        </p:txBody>
      </p:sp>
    </p:spTree>
  </p:cSld>
  <p:clrMapOvr>
    <a:masterClrMapping xmlns:a="http://schemas.openxmlformats.org/drawingml/2006/main"/>
  </p:clrMapOvr>
</p:sld>
</file>