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ba0a8e923941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1c97b0b5a7457e"/>
  </p:sldMasterIdLst>
  <p:sldIdLst>
    <p:sldId xmlns:r="http://schemas.openxmlformats.org/officeDocument/2006/relationships" id="256" r:id="Ra41259e516f24239"/>
    <p:sldId xmlns:r="http://schemas.openxmlformats.org/officeDocument/2006/relationships" id="257" r:id="Rd9b6a0b5db34451a"/>
    <p:sldId xmlns:r="http://schemas.openxmlformats.org/officeDocument/2006/relationships" id="258" r:id="Rbce7122c03ee4423"/>
    <p:sldId xmlns:r="http://schemas.openxmlformats.org/officeDocument/2006/relationships" id="259" r:id="R5acb4bcc670a4e5c"/>
    <p:sldId xmlns:r="http://schemas.openxmlformats.org/officeDocument/2006/relationships" id="260" r:id="Rebafd4540809461c"/>
    <p:sldId xmlns:r="http://schemas.openxmlformats.org/officeDocument/2006/relationships" id="261" r:id="R45d1c133962246c6"/>
    <p:sldId xmlns:r="http://schemas.openxmlformats.org/officeDocument/2006/relationships" id="262" r:id="Rf1e27343995846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1c97b0b5a7457e" /><Relationship Type="http://schemas.openxmlformats.org/officeDocument/2006/relationships/slide" Target="/ppt/slides/slide1.xml" Id="Ra41259e516f24239" /><Relationship Type="http://schemas.openxmlformats.org/officeDocument/2006/relationships/slide" Target="/ppt/slides/slide2.xml" Id="Rd9b6a0b5db34451a" /><Relationship Type="http://schemas.openxmlformats.org/officeDocument/2006/relationships/slide" Target="/ppt/slides/slide3.xml" Id="Rbce7122c03ee4423" /><Relationship Type="http://schemas.openxmlformats.org/officeDocument/2006/relationships/slide" Target="/ppt/slides/slide4.xml" Id="R5acb4bcc670a4e5c" /><Relationship Type="http://schemas.openxmlformats.org/officeDocument/2006/relationships/slide" Target="/ppt/slides/slide5.xml" Id="Rebafd4540809461c" /><Relationship Type="http://schemas.openxmlformats.org/officeDocument/2006/relationships/slide" Target="/ppt/slides/slide6.xml" Id="R45d1c133962246c6" /><Relationship Type="http://schemas.openxmlformats.org/officeDocument/2006/relationships/slide" Target="/ppt/slides/slide7.xml" Id="Rf1e27343995846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1e145c44d04c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6918c3f154ae0" /><Relationship Type="http://schemas.openxmlformats.org/officeDocument/2006/relationships/theme" Target="/ppt/slideMasters/theme/theme1.xml" Id="Re325b27c57354f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c6918c3f154a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6ea8dba1064f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1772bd57344f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2ad91ada24c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b3891ccff47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9be407fc74b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494c9b6124f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ab69401abb47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MG EQUITY PARTNERS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 EQUITY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MG EQUITY PARTNERS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 EQUITY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 EQUITY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 EQUITY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13 179 818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29 143 212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 EQUITY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LKG INVESTMENTS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TWE GROUP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 EQUITY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Volvat terrasse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989 748 769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 EQUITY PARTNERS AS</a:t>
            </a:r>
          </a:p>
        </p:txBody>
      </p:sp>
    </p:spTree>
  </p:cSld>
  <p:clrMapOvr>
    <a:masterClrMapping xmlns:a="http://schemas.openxmlformats.org/drawingml/2006/main"/>
  </p:clrMapOvr>
</p:sld>
</file>