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00d1d11f1944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f712ed4ce4f9c"/>
  </p:sldMasterIdLst>
  <p:sldIdLst>
    <p:sldId xmlns:r="http://schemas.openxmlformats.org/officeDocument/2006/relationships" id="256" r:id="Rdc02202046cc43e0"/>
    <p:sldId xmlns:r="http://schemas.openxmlformats.org/officeDocument/2006/relationships" id="257" r:id="R08dc4d7fb8d8412a"/>
    <p:sldId xmlns:r="http://schemas.openxmlformats.org/officeDocument/2006/relationships" id="258" r:id="R9953a65bdb2e437b"/>
    <p:sldId xmlns:r="http://schemas.openxmlformats.org/officeDocument/2006/relationships" id="259" r:id="Rc1bfd3bff8304f0f"/>
    <p:sldId xmlns:r="http://schemas.openxmlformats.org/officeDocument/2006/relationships" id="260" r:id="R560ea9d577954497"/>
    <p:sldId xmlns:r="http://schemas.openxmlformats.org/officeDocument/2006/relationships" id="261" r:id="Rdf7233a897584704"/>
    <p:sldId xmlns:r="http://schemas.openxmlformats.org/officeDocument/2006/relationships" id="262" r:id="R5cdb62b48125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f712ed4ce4f9c" /><Relationship Type="http://schemas.openxmlformats.org/officeDocument/2006/relationships/slide" Target="/ppt/slides/slide1.xml" Id="Rdc02202046cc43e0" /><Relationship Type="http://schemas.openxmlformats.org/officeDocument/2006/relationships/slide" Target="/ppt/slides/slide2.xml" Id="R08dc4d7fb8d8412a" /><Relationship Type="http://schemas.openxmlformats.org/officeDocument/2006/relationships/slide" Target="/ppt/slides/slide3.xml" Id="R9953a65bdb2e437b" /><Relationship Type="http://schemas.openxmlformats.org/officeDocument/2006/relationships/slide" Target="/ppt/slides/slide4.xml" Id="Rc1bfd3bff8304f0f" /><Relationship Type="http://schemas.openxmlformats.org/officeDocument/2006/relationships/slide" Target="/ppt/slides/slide5.xml" Id="R560ea9d577954497" /><Relationship Type="http://schemas.openxmlformats.org/officeDocument/2006/relationships/slide" Target="/ppt/slides/slide6.xml" Id="Rdf7233a897584704" /><Relationship Type="http://schemas.openxmlformats.org/officeDocument/2006/relationships/slide" Target="/ppt/slides/slide7.xml" Id="R5cdb62b48125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dba4448f243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67999d1a49a3" /><Relationship Type="http://schemas.openxmlformats.org/officeDocument/2006/relationships/theme" Target="/ppt/slideMasters/theme/theme1.xml" Id="R6c6c19b354bc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967999d1a49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208d20bf4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ff508ce5a43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c6d802f51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6697383bf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af726afd0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a3bf6c290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8105fa1c4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 ROLSTAD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Utsynsveien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