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e4ee9e731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b4e9e578b4b78"/>
  </p:sldMasterIdLst>
  <p:sldIdLst>
    <p:sldId xmlns:r="http://schemas.openxmlformats.org/officeDocument/2006/relationships" id="256" r:id="R3ca5e9f0d09e4c35"/>
    <p:sldId xmlns:r="http://schemas.openxmlformats.org/officeDocument/2006/relationships" id="257" r:id="Rf83ec1ef6a7f47e6"/>
    <p:sldId xmlns:r="http://schemas.openxmlformats.org/officeDocument/2006/relationships" id="258" r:id="R7c60b9528e164042"/>
    <p:sldId xmlns:r="http://schemas.openxmlformats.org/officeDocument/2006/relationships" id="259" r:id="R7e37ff2adf1c4425"/>
    <p:sldId xmlns:r="http://schemas.openxmlformats.org/officeDocument/2006/relationships" id="260" r:id="Red23393b4dad4231"/>
    <p:sldId xmlns:r="http://schemas.openxmlformats.org/officeDocument/2006/relationships" id="261" r:id="Rca77bcbceb394559"/>
    <p:sldId xmlns:r="http://schemas.openxmlformats.org/officeDocument/2006/relationships" id="262" r:id="R9c6ac0913505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b4e9e578b4b78" /><Relationship Type="http://schemas.openxmlformats.org/officeDocument/2006/relationships/slide" Target="/ppt/slides/slide1.xml" Id="R3ca5e9f0d09e4c35" /><Relationship Type="http://schemas.openxmlformats.org/officeDocument/2006/relationships/slide" Target="/ppt/slides/slide2.xml" Id="Rf83ec1ef6a7f47e6" /><Relationship Type="http://schemas.openxmlformats.org/officeDocument/2006/relationships/slide" Target="/ppt/slides/slide3.xml" Id="R7c60b9528e164042" /><Relationship Type="http://schemas.openxmlformats.org/officeDocument/2006/relationships/slide" Target="/ppt/slides/slide4.xml" Id="R7e37ff2adf1c4425" /><Relationship Type="http://schemas.openxmlformats.org/officeDocument/2006/relationships/slide" Target="/ppt/slides/slide5.xml" Id="Red23393b4dad4231" /><Relationship Type="http://schemas.openxmlformats.org/officeDocument/2006/relationships/slide" Target="/ppt/slides/slide6.xml" Id="Rca77bcbceb394559" /><Relationship Type="http://schemas.openxmlformats.org/officeDocument/2006/relationships/slide" Target="/ppt/slides/slide7.xml" Id="R9c6ac0913505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534fb62f3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af1a47624df3" /><Relationship Type="http://schemas.openxmlformats.org/officeDocument/2006/relationships/theme" Target="/ppt/slideMasters/theme/theme1.xml" Id="R0d8379b2db7f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1af1a4762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7a68a2ac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45c67236d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b6fd7ed55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a5da9c7c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619ed852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6acd49f3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2ae7e38d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